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slides/slide142.xml" ContentType="application/vnd.openxmlformats-officedocument.presentationml.slide+xml"/>
  <Override PartName="/ppt/slides/slide229.xml" ContentType="application/vnd.openxmlformats-officedocument.presentationml.slide+xml"/>
  <Override PartName="/ppt/slides/slide2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s/slide218.xml" ContentType="application/vnd.openxmlformats-officedocument.presentationml.slide+xml"/>
  <Override PartName="/ppt/slides/slide265.xml" ContentType="application/vnd.openxmlformats-officedocument.presentationml.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s/slide207.xml" ContentType="application/vnd.openxmlformats-officedocument.presentationml.slide+xml"/>
  <Override PartName="/ppt/slides/slide254.xml" ContentType="application/vnd.openxmlformats-officedocument.presentationml.slid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232.xml" ContentType="application/vnd.openxmlformats-officedocument.presentationml.slide+xml"/>
  <Override PartName="/ppt/slides/slide243.xml" ContentType="application/vnd.openxmlformats-officedocument.presentationml.slide+xml"/>
  <Override PartName="/ppt/slides/slide29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69.xml" ContentType="application/vnd.openxmlformats-officedocument.presentationml.slide+xml"/>
  <Override PartName="/ppt/slides/slide221.xml" ContentType="application/vnd.openxmlformats-officedocument.presentationml.slide+xml"/>
  <Override PartName="/ppt/slides/slide308.xml" ContentType="application/vnd.openxmlformats-officedocument.presentationml.slide+xml"/>
  <Override PartName="/ppt/slides/slide319.xml" ContentType="application/vnd.openxmlformats-officedocument.presentationml.slide+xml"/>
  <Override PartName="/ppt/tableStyles.xml" ContentType="application/vnd.openxmlformats-officedocument.presentationml.tableStyles+xml"/>
  <Override PartName="/ppt/slides/slide147.xml" ContentType="application/vnd.openxmlformats-officedocument.presentationml.slide+xml"/>
  <Override PartName="/ppt/slides/slide158.xml" ContentType="application/vnd.openxmlformats-officedocument.presentationml.slide+xml"/>
  <Override PartName="/ppt/slides/slide194.xml" ContentType="application/vnd.openxmlformats-officedocument.presentationml.slide+xml"/>
  <Override PartName="/ppt/slides/slide210.xml" ContentType="application/vnd.openxmlformats-officedocument.presentationml.slide+xml"/>
  <Override PartName="/ppt/slides/slide344.xml" ContentType="application/vnd.openxmlformats-officedocument.presentationml.slide+xml"/>
  <Override PartName="/ppt/slides/slide99.xml" ContentType="application/vnd.openxmlformats-officedocument.presentationml.slide+xml"/>
  <Override PartName="/ppt/slides/slide136.xml" ContentType="application/vnd.openxmlformats-officedocument.presentationml.slide+xml"/>
  <Override PartName="/ppt/slides/slide183.xml" ContentType="application/vnd.openxmlformats-officedocument.presentationml.slide+xml"/>
  <Override PartName="/ppt/slides/slide333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25.xml" ContentType="application/vnd.openxmlformats-officedocument.presentationml.slide+xml"/>
  <Override PartName="/ppt/slides/slide172.xml" ContentType="application/vnd.openxmlformats-officedocument.presentationml.slide+xml"/>
  <Override PartName="/ppt/slides/slide259.xml" ContentType="application/vnd.openxmlformats-officedocument.presentationml.slide+xml"/>
  <Override PartName="/ppt/slides/slide322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50.xml" ContentType="application/vnd.openxmlformats-officedocument.presentationml.slide+xml"/>
  <Override PartName="/ppt/slides/slide161.xml" ContentType="application/vnd.openxmlformats-officedocument.presentationml.slide+xml"/>
  <Override PartName="/ppt/slides/slide248.xml" ContentType="application/vnd.openxmlformats-officedocument.presentationml.slide+xml"/>
  <Override PartName="/ppt/slides/slide295.xml" ContentType="application/vnd.openxmlformats-officedocument.presentationml.slide+xml"/>
  <Override PartName="/ppt/slides/slide300.xml" ContentType="application/vnd.openxmlformats-officedocument.presentationml.slide+xml"/>
  <Override PartName="/ppt/slides/slide311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55.xml" ContentType="application/vnd.openxmlformats-officedocument.presentationml.slide+xml"/>
  <Override PartName="/ppt/slides/slide237.xml" ContentType="application/vnd.openxmlformats-officedocument.presentationml.slide+xml"/>
  <Override PartName="/ppt/slides/slide284.xml" ContentType="application/vnd.openxmlformats-officedocument.presentationml.slide+xml"/>
  <Override PartName="/ppt/theme/theme2.xml" ContentType="application/vnd.openxmlformats-officedocument.them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215.xml" ContentType="application/vnd.openxmlformats-officedocument.presentationml.slide+xml"/>
  <Override PartName="/ppt/slides/slide226.xml" ContentType="application/vnd.openxmlformats-officedocument.presentationml.slide+xml"/>
  <Override PartName="/ppt/slides/slide262.xml" ContentType="application/vnd.openxmlformats-officedocument.presentationml.slide+xml"/>
  <Override PartName="/ppt/slides/slide273.xml" ContentType="application/vnd.openxmlformats-officedocument.presentationml.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199.xml" ContentType="application/vnd.openxmlformats-officedocument.presentationml.slide+xml"/>
  <Override PartName="/ppt/slides/slide204.xml" ContentType="application/vnd.openxmlformats-officedocument.presentationml.slide+xml"/>
  <Override PartName="/ppt/slides/slide251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8.xml" ContentType="application/vnd.openxmlformats-officedocument.presentationml.slide+xml"/>
  <Override PartName="/ppt/slides/slide240.xml" ContentType="application/vnd.openxmlformats-officedocument.presentationml.slide+xml"/>
  <Override PartName="/ppt/slides/slide327.xml" ContentType="application/vnd.openxmlformats-officedocument.presentationml.slide+xml"/>
  <Override PartName="/ppt/slides/slide338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19.xml" ContentType="application/vnd.openxmlformats-officedocument.presentationml.slide+xml"/>
  <Override PartName="/ppt/slides/slide166.xml" ContentType="application/vnd.openxmlformats-officedocument.presentationml.slide+xml"/>
  <Override PartName="/ppt/slides/slide177.xml" ContentType="application/vnd.openxmlformats-officedocument.presentationml.slide+xml"/>
  <Override PartName="/ppt/slides/slide316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08.xml" ContentType="application/vnd.openxmlformats-officedocument.presentationml.slide+xml"/>
  <Override PartName="/ppt/slides/slide155.xml" ContentType="application/vnd.openxmlformats-officedocument.presentationml.slide+xml"/>
  <Override PartName="/ppt/slides/slide305.xml" ContentType="application/vnd.openxmlformats-officedocument.presentationml.slide+xml"/>
  <Override PartName="/ppt/slides/slide49.xml" ContentType="application/vnd.openxmlformats-officedocument.presentationml.slide+xml"/>
  <Override PartName="/ppt/slides/slide96.xml" ContentType="application/vnd.openxmlformats-officedocument.presentationml.slide+xml"/>
  <Override PartName="/ppt/slides/slide144.xml" ContentType="application/vnd.openxmlformats-officedocument.presentationml.slide+xml"/>
  <Override PartName="/ppt/slides/slide191.xml" ContentType="application/vnd.openxmlformats-officedocument.presentationml.slide+xml"/>
  <Override PartName="/ppt/slides/slide278.xml" ContentType="application/vnd.openxmlformats-officedocument.presentationml.slide+xml"/>
  <Override PartName="/ppt/slides/slide289.xml" ContentType="application/vnd.openxmlformats-officedocument.presentationml.slide+xml"/>
  <Override PartName="/ppt/slides/slide330.xml" ContentType="application/vnd.openxmlformats-officedocument.presentationml.slide+xml"/>
  <Override PartName="/ppt/slides/slide341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38.xml" ContentType="application/vnd.openxmlformats-officedocument.presentationml.slide+xml"/>
  <Override PartName="/ppt/slides/slide85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s/slide180.xml" ContentType="application/vnd.openxmlformats-officedocument.presentationml.slide+xml"/>
  <Override PartName="/ppt/slides/slide267.xml" ContentType="application/vnd.openxmlformats-officedocument.presentationml.slide+xml"/>
  <Override PartName="/ppt/slides/slide27.xml" ContentType="application/vnd.openxmlformats-officedocument.presentationml.slide+xml"/>
  <Override PartName="/ppt/slides/slide74.xml" ContentType="application/vnd.openxmlformats-officedocument.presentationml.slide+xml"/>
  <Override PartName="/ppt/slides/slide111.xml" ContentType="application/vnd.openxmlformats-officedocument.presentationml.slide+xml"/>
  <Override PartName="/ppt/slides/slide209.xml" ContentType="application/vnd.openxmlformats-officedocument.presentationml.slide+xml"/>
  <Override PartName="/ppt/slides/slide25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100.xml" ContentType="application/vnd.openxmlformats-officedocument.presentationml.slide+xml"/>
  <Override PartName="/ppt/slides/slide234.xml" ContentType="application/vnd.openxmlformats-officedocument.presentationml.slide+xml"/>
  <Override PartName="/ppt/slides/slide245.xml" ContentType="application/vnd.openxmlformats-officedocument.presentationml.slide+xml"/>
  <Override PartName="/ppt/slides/slide281.xml" ContentType="application/vnd.openxmlformats-officedocument.presentationml.slide+xml"/>
  <Override PartName="/ppt/slides/slide292.xml" ContentType="application/vnd.openxmlformats-officedocument.presentationml.slide+xml"/>
  <Override PartName="/ppt/slides/slide41.xml" ContentType="application/vnd.openxmlformats-officedocument.presentationml.slide+xml"/>
  <Override PartName="/ppt/slides/slide223.xml" ContentType="application/vnd.openxmlformats-officedocument.presentationml.slide+xml"/>
  <Override PartName="/ppt/slides/slide270.xml" ContentType="application/vnd.openxmlformats-officedocument.presentationml.slide+xml"/>
  <Override PartName="/ppt/slides/slide30.xml" ContentType="application/vnd.openxmlformats-officedocument.presentationml.slide+xml"/>
  <Override PartName="/ppt/slides/slide149.xml" ContentType="application/vnd.openxmlformats-officedocument.presentationml.slide+xml"/>
  <Override PartName="/ppt/slides/slide196.xml" ContentType="application/vnd.openxmlformats-officedocument.presentationml.slide+xml"/>
  <Override PartName="/ppt/slides/slide212.xml" ContentType="application/vnd.openxmlformats-officedocument.presentationml.slide+xml"/>
  <Override PartName="/ppt/slides/slide138.xml" ContentType="application/vnd.openxmlformats-officedocument.presentationml.slide+xml"/>
  <Override PartName="/ppt/slides/slide185.xml" ContentType="application/vnd.openxmlformats-officedocument.presentationml.slide+xml"/>
  <Override PartName="/ppt/slides/slide201.xml" ContentType="application/vnd.openxmlformats-officedocument.presentationml.slide+xml"/>
  <Override PartName="/ppt/slides/slide335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79.xml" ContentType="application/vnd.openxmlformats-officedocument.presentationml.slide+xml"/>
  <Override PartName="/ppt/slides/slide127.xml" ContentType="application/vnd.openxmlformats-officedocument.presentationml.slide+xml"/>
  <Override PartName="/ppt/slides/slide174.xml" ContentType="application/vnd.openxmlformats-officedocument.presentationml.slide+xml"/>
  <Override PartName="/ppt/slides/slide3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116.xml" ContentType="application/vnd.openxmlformats-officedocument.presentationml.slide+xml"/>
  <Override PartName="/ppt/slides/slide163.xml" ContentType="application/vnd.openxmlformats-officedocument.presentationml.slide+xml"/>
  <Override PartName="/ppt/slides/slide297.xml" ContentType="application/vnd.openxmlformats-officedocument.presentationml.slide+xml"/>
  <Override PartName="/ppt/slides/slide302.xml" ContentType="application/vnd.openxmlformats-officedocument.presentationml.slide+xml"/>
  <Override PartName="/ppt/slides/slide31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57.xml" ContentType="application/vnd.openxmlformats-officedocument.presentationml.slide+xml"/>
  <Override PartName="/ppt/slides/slide105.xml" ContentType="application/vnd.openxmlformats-officedocument.presentationml.slide+xml"/>
  <Override PartName="/ppt/slides/slide141.xml" ContentType="application/vnd.openxmlformats-officedocument.presentationml.slide+xml"/>
  <Override PartName="/ppt/slides/slide152.xml" ContentType="application/vnd.openxmlformats-officedocument.presentationml.slide+xml"/>
  <Override PartName="/ppt/slides/slide239.xml" ContentType="application/vnd.openxmlformats-officedocument.presentationml.slide+xml"/>
  <Override PartName="/ppt/slides/slide286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46.xml" ContentType="application/vnd.openxmlformats-officedocument.presentationml.slide+xml"/>
  <Override PartName="/ppt/slides/slide93.xml" ContentType="application/vnd.openxmlformats-officedocument.presentationml.slide+xml"/>
  <Override PartName="/ppt/slides/slide130.xml" ContentType="application/vnd.openxmlformats-officedocument.presentationml.slide+xml"/>
  <Override PartName="/ppt/slides/slide217.xml" ContentType="application/vnd.openxmlformats-officedocument.presentationml.slide+xml"/>
  <Override PartName="/ppt/slides/slide228.xml" ContentType="application/vnd.openxmlformats-officedocument.presentationml.slide+xml"/>
  <Override PartName="/ppt/slides/slide264.xml" ContentType="application/vnd.openxmlformats-officedocument.presentationml.slide+xml"/>
  <Override PartName="/ppt/slides/slide275.xml" ContentType="application/vnd.openxmlformats-officedocument.presentationml.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slides/slide206.xml" ContentType="application/vnd.openxmlformats-officedocument.presentationml.slide+xml"/>
  <Override PartName="/ppt/slides/slide253.xml" ContentType="application/vnd.openxmlformats-officedocument.presentationml.slide+xml"/>
  <Override PartName="/ppt/slides/slide13.xml" ContentType="application/vnd.openxmlformats-officedocument.presentationml.slide+xml"/>
  <Override PartName="/ppt/slides/slide60.xml" ContentType="application/vnd.openxmlformats-officedocument.presentationml.slide+xml"/>
  <Override PartName="/ppt/slides/slide242.xml" ContentType="application/vnd.openxmlformats-officedocument.presentationml.slide+xml"/>
  <Override PartName="/ppt/slides/slide329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slides/slide168.xml" ContentType="application/vnd.openxmlformats-officedocument.presentationml.slide+xml"/>
  <Override PartName="/ppt/slides/slide179.xml" ContentType="application/vnd.openxmlformats-officedocument.presentationml.slide+xml"/>
  <Override PartName="/ppt/slides/slide231.xml" ContentType="application/vnd.openxmlformats-officedocument.presentationml.slide+xml"/>
  <Override PartName="/ppt/slides/slide318.xml" ContentType="application/vnd.openxmlformats-officedocument.presentationml.slide+xml"/>
  <Override PartName="/ppt/slides/slide157.xml" ContentType="application/vnd.openxmlformats-officedocument.presentationml.slide+xml"/>
  <Override PartName="/ppt/slides/slide220.xml" ContentType="application/vnd.openxmlformats-officedocument.presentationml.slide+xml"/>
  <Override PartName="/ppt/slides/slide307.xml" ContentType="application/vnd.openxmlformats-officedocument.presentationml.slide+xml"/>
  <Override PartName="/ppt/slides/slide98.xml" ContentType="application/vnd.openxmlformats-officedocument.presentationml.slide+xml"/>
  <Override PartName="/ppt/slides/slide146.xml" ContentType="application/vnd.openxmlformats-officedocument.presentationml.slide+xml"/>
  <Override PartName="/ppt/slides/slide193.xml" ContentType="application/vnd.openxmlformats-officedocument.presentationml.slide+xml"/>
  <Override PartName="/ppt/slides/slide332.xml" ContentType="application/vnd.openxmlformats-officedocument.presentationml.slide+xml"/>
  <Override PartName="/ppt/slides/slide343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7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71.xml" ContentType="application/vnd.openxmlformats-officedocument.presentationml.slide+xml"/>
  <Override PartName="/ppt/slides/slide182.xml" ContentType="application/vnd.openxmlformats-officedocument.presentationml.slide+xml"/>
  <Override PartName="/ppt/slides/slide269.xml" ContentType="application/vnd.openxmlformats-officedocument.presentationml.slide+xml"/>
  <Override PartName="/ppt/slides/slide321.xml" ContentType="application/vnd.openxmlformats-officedocument.presentationml.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slides/slide160.xml" ContentType="application/vnd.openxmlformats-officedocument.presentationml.slide+xml"/>
  <Override PartName="/ppt/slides/slide258.xml" ContentType="application/vnd.openxmlformats-officedocument.presentationml.slide+xml"/>
  <Override PartName="/ppt/slides/slide310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s/slide236.xml" ContentType="application/vnd.openxmlformats-officedocument.presentationml.slide+xml"/>
  <Override PartName="/ppt/slides/slide247.xml" ContentType="application/vnd.openxmlformats-officedocument.presentationml.slide+xml"/>
  <Override PartName="/ppt/slides/slide283.xml" ContentType="application/vnd.openxmlformats-officedocument.presentationml.slide+xml"/>
  <Override PartName="/ppt/slides/slide29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slides/slide225.xml" ContentType="application/vnd.openxmlformats-officedocument.presentationml.slide+xml"/>
  <Override PartName="/ppt/slides/slide272.xml" ContentType="application/vnd.openxmlformats-officedocument.presentationml.slide+xml"/>
  <Override PartName="/ppt/theme/theme1.xml" ContentType="application/vnd.openxmlformats-officedocument.theme+xml"/>
  <Override PartName="/ppt/slides/slide32.xml" ContentType="application/vnd.openxmlformats-officedocument.presentationml.slide+xml"/>
  <Override PartName="/ppt/slides/slide214.xml" ContentType="application/vnd.openxmlformats-officedocument.presentationml.slide+xml"/>
  <Override PartName="/ppt/slides/slide2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s/slide187.xml" ContentType="application/vnd.openxmlformats-officedocument.presentationml.slide+xml"/>
  <Override PartName="/ppt/slides/slide198.xml" ContentType="application/vnd.openxmlformats-officedocument.presentationml.slide+xml"/>
  <Override PartName="/ppt/slides/slide203.xml" ContentType="application/vnd.openxmlformats-officedocument.presentationml.slide+xml"/>
  <Override PartName="/ppt/slides/slide250.xml" ContentType="application/vnd.openxmlformats-officedocument.presentationml.slide+xml"/>
  <Override PartName="/ppt/slides/slide337.xml" ContentType="application/vnd.openxmlformats-officedocument.presentationml.slide+xml"/>
  <Override PartName="/ppt/slides/slide129.xml" ContentType="application/vnd.openxmlformats-officedocument.presentationml.slide+xml"/>
  <Override PartName="/ppt/slides/slide176.xml" ContentType="application/vnd.openxmlformats-officedocument.presentationml.slide+xml"/>
  <Override PartName="/ppt/slides/slide326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18.xml" ContentType="application/vnd.openxmlformats-officedocument.presentationml.slide+xml"/>
  <Override PartName="/ppt/slides/slide165.xml" ContentType="application/vnd.openxmlformats-officedocument.presentationml.slide+xml"/>
  <Override PartName="/ppt/slides/slide299.xml" ContentType="application/vnd.openxmlformats-officedocument.presentationml.slide+xml"/>
  <Override PartName="/ppt/slides/slide304.xml" ContentType="application/vnd.openxmlformats-officedocument.presentationml.slide+xml"/>
  <Override PartName="/ppt/slides/slide315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slides/slide143.xml" ContentType="application/vnd.openxmlformats-officedocument.presentationml.slide+xml"/>
  <Override PartName="/ppt/slides/slide154.xml" ContentType="application/vnd.openxmlformats-officedocument.presentationml.slide+xml"/>
  <Override PartName="/ppt/slides/slide190.xml" ContentType="application/vnd.openxmlformats-officedocument.presentationml.slide+xml"/>
  <Override PartName="/ppt/slides/slide288.xml" ContentType="application/vnd.openxmlformats-officedocument.presentationml.slide+xml"/>
  <Override PartName="/ppt/slides/slide340.xml" ContentType="application/vnd.openxmlformats-officedocument.presentationml.slide+xml"/>
  <Override PartName="/ppt/viewProps.xml" ContentType="application/vnd.openxmlformats-officedocument.presentationml.viewProps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slides/slide132.xml" ContentType="application/vnd.openxmlformats-officedocument.presentationml.slide+xml"/>
  <Override PartName="/ppt/slides/slide27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slides/slide208.xml" ContentType="application/vnd.openxmlformats-officedocument.presentationml.slide+xml"/>
  <Override PartName="/ppt/slides/slide219.xml" ContentType="application/vnd.openxmlformats-officedocument.presentationml.slide+xml"/>
  <Override PartName="/ppt/slides/slide255.xml" ContentType="application/vnd.openxmlformats-officedocument.presentationml.slide+xml"/>
  <Override PartName="/ppt/slides/slide266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2.xml" ContentType="application/vnd.openxmlformats-officedocument.presentationml.slide+xml"/>
  <Override PartName="/ppt/slides/slide110.xml" ContentType="application/vnd.openxmlformats-officedocument.presentationml.slide+xml"/>
  <Override PartName="/ppt/slides/slide244.xml" ContentType="application/vnd.openxmlformats-officedocument.presentationml.slide+xml"/>
  <Override PartName="/ppt/slides/slide291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51.xml" ContentType="application/vnd.openxmlformats-officedocument.presentationml.slide+xml"/>
  <Override PartName="/ppt/slides/slide233.xml" ContentType="application/vnd.openxmlformats-officedocument.presentationml.slide+xml"/>
  <Override PartName="/ppt/slides/slide280.xml" ContentType="application/vnd.openxmlformats-officedocument.presentationml.slide+xml"/>
  <Override PartName="/ppt/slides/slide40.xml" ContentType="application/vnd.openxmlformats-officedocument.presentationml.slide+xml"/>
  <Override PartName="/ppt/slides/slide159.xml" ContentType="application/vnd.openxmlformats-officedocument.presentationml.slide+xml"/>
  <Override PartName="/ppt/slides/slide211.xml" ContentType="application/vnd.openxmlformats-officedocument.presentationml.slide+xml"/>
  <Override PartName="/ppt/slides/slide222.xml" ContentType="application/vnd.openxmlformats-officedocument.presentationml.slide+xml"/>
  <Override PartName="/ppt/slides/slide309.xml" ContentType="application/vnd.openxmlformats-officedocument.presentationml.slide+xml"/>
  <Override PartName="/ppt/slides/slide148.xml" ContentType="application/vnd.openxmlformats-officedocument.presentationml.slide+xml"/>
  <Override PartName="/ppt/slides/slide195.xml" ContentType="application/vnd.openxmlformats-officedocument.presentationml.slide+xml"/>
  <Override PartName="/ppt/slides/slide200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89.xml" ContentType="application/vnd.openxmlformats-officedocument.presentationml.slide+xml"/>
  <Override PartName="/ppt/slides/slide126.xml" ContentType="application/vnd.openxmlformats-officedocument.presentationml.slide+xml"/>
  <Override PartName="/ppt/slides/slide137.xml" ContentType="application/vnd.openxmlformats-officedocument.presentationml.slide+xml"/>
  <Override PartName="/ppt/slides/slide173.xml" ContentType="application/vnd.openxmlformats-officedocument.presentationml.slide+xml"/>
  <Override PartName="/ppt/slides/slide184.xml" ContentType="application/vnd.openxmlformats-officedocument.presentationml.slide+xml"/>
  <Override PartName="/ppt/slides/slide323.xml" ContentType="application/vnd.openxmlformats-officedocument.presentationml.slide+xml"/>
  <Override PartName="/ppt/slides/slide334.xml" ContentType="application/vnd.openxmlformats-officedocument.presentationml.slide+xml"/>
  <Override PartName="/ppt/slides/slide78.xml" ContentType="application/vnd.openxmlformats-officedocument.presentationml.slide+xml"/>
  <Override PartName="/ppt/slides/slide115.xml" ContentType="application/vnd.openxmlformats-officedocument.presentationml.slide+xml"/>
  <Override PartName="/ppt/slides/slide162.xml" ContentType="application/vnd.openxmlformats-officedocument.presentationml.slide+xml"/>
  <Override PartName="/ppt/slides/slide312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104.xml" ContentType="application/vnd.openxmlformats-officedocument.presentationml.slide+xml"/>
  <Override PartName="/ppt/slides/slide151.xml" ContentType="application/vnd.openxmlformats-officedocument.presentationml.slide+xml"/>
  <Override PartName="/ppt/slides/slide238.xml" ContentType="application/vnd.openxmlformats-officedocument.presentationml.slide+xml"/>
  <Override PartName="/ppt/slides/slide249.xml" ContentType="application/vnd.openxmlformats-officedocument.presentationml.slide+xml"/>
  <Override PartName="/ppt/slides/slide285.xml" ContentType="application/vnd.openxmlformats-officedocument.presentationml.slide+xml"/>
  <Override PartName="/ppt/slides/slide296.xml" ContentType="application/vnd.openxmlformats-officedocument.presentationml.slide+xml"/>
  <Override PartName="/ppt/slides/slide301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5.xml" ContentType="application/vnd.openxmlformats-officedocument.presentationml.slide+xml"/>
  <Override PartName="/ppt/slides/slide92.xml" ContentType="application/vnd.openxmlformats-officedocument.presentationml.slide+xml"/>
  <Override PartName="/ppt/slides/slide140.xml" ContentType="application/vnd.openxmlformats-officedocument.presentationml.slide+xml"/>
  <Override PartName="/ppt/slides/slide227.xml" ContentType="application/vnd.openxmlformats-officedocument.presentationml.slide+xml"/>
  <Override PartName="/ppt/slides/slide274.xml" ContentType="application/vnd.openxmlformats-officedocument.presentationml.slide+xml"/>
  <Override PartName="/ppt/slides/slide34.xml" ContentType="application/vnd.openxmlformats-officedocument.presentationml.slide+xml"/>
  <Override PartName="/ppt/slides/slide81.xml" ContentType="application/vnd.openxmlformats-officedocument.presentationml.slide+xml"/>
  <Override PartName="/ppt/slides/slide216.xml" ContentType="application/vnd.openxmlformats-officedocument.presentationml.slide+xml"/>
  <Override PartName="/ppt/slides/slide263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70.xml" ContentType="application/vnd.openxmlformats-officedocument.presentationml.slide+xml"/>
  <Override PartName="/ppt/slides/slide189.xml" ContentType="application/vnd.openxmlformats-officedocument.presentationml.slide+xml"/>
  <Override PartName="/ppt/slides/slide205.xml" ContentType="application/vnd.openxmlformats-officedocument.presentationml.slide+xml"/>
  <Override PartName="/ppt/slides/slide241.xml" ContentType="application/vnd.openxmlformats-officedocument.presentationml.slide+xml"/>
  <Override PartName="/ppt/slides/slide252.xml" ContentType="application/vnd.openxmlformats-officedocument.presentationml.slide+xml"/>
  <Override PartName="/ppt/slides/slide339.xml" ContentType="application/vnd.openxmlformats-officedocument.presentationml.slide+xml"/>
  <Override PartName="/ppt/slides/slide12.xml" ContentType="application/vnd.openxmlformats-officedocument.presentationml.slide+xml"/>
  <Override PartName="/ppt/slides/slide178.xml" ContentType="application/vnd.openxmlformats-officedocument.presentationml.slide+xml"/>
  <Override PartName="/ppt/slides/slide230.xml" ContentType="application/vnd.openxmlformats-officedocument.presentationml.slide+xml"/>
  <Override PartName="/ppt/slides/slide328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167.xml" ContentType="application/vnd.openxmlformats-officedocument.presentationml.slide+xml"/>
  <Override PartName="/ppt/slides/slide306.xml" ContentType="application/vnd.openxmlformats-officedocument.presentationml.slide+xml"/>
  <Override PartName="/ppt/slides/slide317.xml" ContentType="application/vnd.openxmlformats-officedocument.presentationml.slide+xml"/>
  <Override PartName="/ppt/slides/slide109.xml" ContentType="application/vnd.openxmlformats-officedocument.presentationml.slide+xml"/>
  <Override PartName="/ppt/slides/slide145.xml" ContentType="application/vnd.openxmlformats-officedocument.presentationml.slide+xml"/>
  <Override PartName="/ppt/slides/slide156.xml" ContentType="application/vnd.openxmlformats-officedocument.presentationml.slide+xml"/>
  <Override PartName="/ppt/slides/slide192.xml" ContentType="application/vnd.openxmlformats-officedocument.presentationml.slide+xml"/>
  <Override PartName="/ppt/slides/slide342.xml" ContentType="application/vnd.openxmlformats-officedocument.presentationml.slide+xml"/>
  <Override PartName="/ppt/slides/slide97.xml" ContentType="application/vnd.openxmlformats-officedocument.presentationml.slide+xml"/>
  <Override PartName="/ppt/slides/slide134.xml" ContentType="application/vnd.openxmlformats-officedocument.presentationml.slide+xml"/>
  <Override PartName="/ppt/slides/slide181.xml" ContentType="application/vnd.openxmlformats-officedocument.presentationml.slide+xml"/>
  <Override PartName="/ppt/slides/slide279.xml" ContentType="application/vnd.openxmlformats-officedocument.presentationml.slide+xml"/>
  <Override PartName="/ppt/slides/slide331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23.xml" ContentType="application/vnd.openxmlformats-officedocument.presentationml.slide+xml"/>
  <Override PartName="/ppt/slides/slide170.xml" ContentType="application/vnd.openxmlformats-officedocument.presentationml.slide+xml"/>
  <Override PartName="/ppt/slides/slide257.xml" ContentType="application/vnd.openxmlformats-officedocument.presentationml.slide+xml"/>
  <Override PartName="/ppt/slides/slide268.xml" ContentType="application/vnd.openxmlformats-officedocument.presentationml.slide+xml"/>
  <Override PartName="/ppt/slides/slide320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64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246.xml" ContentType="application/vnd.openxmlformats-officedocument.presentationml.slide+xml"/>
  <Override PartName="/ppt/slides/slide293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53.xml" ContentType="application/vnd.openxmlformats-officedocument.presentationml.slide+xml"/>
  <Override PartName="/ppt/slides/slide235.xml" ContentType="application/vnd.openxmlformats-officedocument.presentationml.slide+xml"/>
  <Override PartName="/ppt/slides/slide28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213.xml" ContentType="application/vnd.openxmlformats-officedocument.presentationml.slide+xml"/>
  <Override PartName="/ppt/slides/slide224.xml" ContentType="application/vnd.openxmlformats-officedocument.presentationml.slide+xml"/>
  <Override PartName="/ppt/slides/slide260.xml" ContentType="application/vnd.openxmlformats-officedocument.presentationml.slide+xml"/>
  <Override PartName="/ppt/slides/slide271.xml" ContentType="application/vnd.openxmlformats-officedocument.presentationml.slide+xml"/>
  <Override PartName="/ppt/slides/slide20.xml" ContentType="application/vnd.openxmlformats-officedocument.presentationml.slide+xml"/>
  <Override PartName="/ppt/slides/slide197.xml" ContentType="application/vnd.openxmlformats-officedocument.presentationml.slide+xml"/>
  <Override PartName="/ppt/slides/slide202.xml" ContentType="application/vnd.openxmlformats-officedocument.presentationml.slide+xml"/>
  <Override PartName="/ppt/slides/slide139.xml" ContentType="application/vnd.openxmlformats-officedocument.presentationml.slide+xml"/>
  <Override PartName="/ppt/slides/slide186.xml" ContentType="application/vnd.openxmlformats-officedocument.presentationml.slide+xml"/>
  <Override PartName="/ppt/slides/slide325.xml" ContentType="application/vnd.openxmlformats-officedocument.presentationml.slide+xml"/>
  <Override PartName="/ppt/slides/slide336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slides/slide164.xml" ContentType="application/vnd.openxmlformats-officedocument.presentationml.slide+xml"/>
  <Override PartName="/ppt/slides/slide175.xml" ContentType="application/vnd.openxmlformats-officedocument.presentationml.slide+xml"/>
  <Override PartName="/ppt/slides/slide314.xml" ContentType="application/vnd.openxmlformats-officedocument.presentationml.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106.xml" ContentType="application/vnd.openxmlformats-officedocument.presentationml.slide+xml"/>
  <Override PartName="/ppt/slides/slide153.xml" ContentType="application/vnd.openxmlformats-officedocument.presentationml.slide+xml"/>
  <Override PartName="/ppt/slides/slide287.xml" ContentType="application/vnd.openxmlformats-officedocument.presentationml.slide+xml"/>
  <Override PartName="/ppt/slides/slide298.xml" ContentType="application/vnd.openxmlformats-officedocument.presentationml.slide+xml"/>
  <Override PartName="/ppt/slides/slide30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8" r:id="rId13"/>
    <p:sldId id="269" r:id="rId14"/>
    <p:sldId id="26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1" r:id="rId25"/>
    <p:sldId id="308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7" r:id="rId52"/>
    <p:sldId id="306" r:id="rId53"/>
    <p:sldId id="629" r:id="rId54"/>
    <p:sldId id="654" r:id="rId55"/>
    <p:sldId id="655" r:id="rId56"/>
    <p:sldId id="656" r:id="rId57"/>
    <p:sldId id="657" r:id="rId58"/>
    <p:sldId id="658" r:id="rId59"/>
    <p:sldId id="659" r:id="rId60"/>
    <p:sldId id="660" r:id="rId61"/>
    <p:sldId id="661" r:id="rId62"/>
    <p:sldId id="662" r:id="rId63"/>
    <p:sldId id="663" r:id="rId64"/>
    <p:sldId id="664" r:id="rId65"/>
    <p:sldId id="665" r:id="rId66"/>
    <p:sldId id="666" r:id="rId67"/>
    <p:sldId id="667" r:id="rId68"/>
    <p:sldId id="668" r:id="rId69"/>
    <p:sldId id="669" r:id="rId70"/>
    <p:sldId id="670" r:id="rId71"/>
    <p:sldId id="671" r:id="rId72"/>
    <p:sldId id="672" r:id="rId73"/>
    <p:sldId id="673" r:id="rId74"/>
    <p:sldId id="674" r:id="rId75"/>
    <p:sldId id="675" r:id="rId76"/>
    <p:sldId id="676" r:id="rId77"/>
    <p:sldId id="677" r:id="rId78"/>
    <p:sldId id="678" r:id="rId79"/>
    <p:sldId id="679" r:id="rId80"/>
    <p:sldId id="680" r:id="rId81"/>
    <p:sldId id="681" r:id="rId82"/>
    <p:sldId id="309" r:id="rId83"/>
    <p:sldId id="404" r:id="rId84"/>
    <p:sldId id="407" r:id="rId85"/>
    <p:sldId id="406" r:id="rId86"/>
    <p:sldId id="408" r:id="rId87"/>
    <p:sldId id="409" r:id="rId88"/>
    <p:sldId id="410" r:id="rId89"/>
    <p:sldId id="411" r:id="rId90"/>
    <p:sldId id="412" r:id="rId91"/>
    <p:sldId id="413" r:id="rId92"/>
    <p:sldId id="414" r:id="rId93"/>
    <p:sldId id="415" r:id="rId94"/>
    <p:sldId id="416" r:id="rId95"/>
    <p:sldId id="417" r:id="rId96"/>
    <p:sldId id="418" r:id="rId97"/>
    <p:sldId id="419" r:id="rId98"/>
    <p:sldId id="420" r:id="rId99"/>
    <p:sldId id="421" r:id="rId100"/>
    <p:sldId id="422" r:id="rId101"/>
    <p:sldId id="423" r:id="rId102"/>
    <p:sldId id="424" r:id="rId103"/>
    <p:sldId id="425" r:id="rId104"/>
    <p:sldId id="426" r:id="rId105"/>
    <p:sldId id="427" r:id="rId106"/>
    <p:sldId id="428" r:id="rId107"/>
    <p:sldId id="429" r:id="rId108"/>
    <p:sldId id="682" r:id="rId109"/>
    <p:sldId id="684" r:id="rId110"/>
    <p:sldId id="685" r:id="rId111"/>
    <p:sldId id="686" r:id="rId112"/>
    <p:sldId id="687" r:id="rId113"/>
    <p:sldId id="688" r:id="rId114"/>
    <p:sldId id="689" r:id="rId115"/>
    <p:sldId id="690" r:id="rId116"/>
    <p:sldId id="691" r:id="rId117"/>
    <p:sldId id="692" r:id="rId118"/>
    <p:sldId id="693" r:id="rId119"/>
    <p:sldId id="694" r:id="rId120"/>
    <p:sldId id="695" r:id="rId121"/>
    <p:sldId id="696" r:id="rId122"/>
    <p:sldId id="697" r:id="rId123"/>
    <p:sldId id="698" r:id="rId124"/>
    <p:sldId id="699" r:id="rId125"/>
    <p:sldId id="700" r:id="rId126"/>
    <p:sldId id="701" r:id="rId127"/>
    <p:sldId id="702" r:id="rId128"/>
    <p:sldId id="703" r:id="rId129"/>
    <p:sldId id="704" r:id="rId130"/>
    <p:sldId id="705" r:id="rId131"/>
    <p:sldId id="706" r:id="rId132"/>
    <p:sldId id="707" r:id="rId133"/>
    <p:sldId id="708" r:id="rId134"/>
    <p:sldId id="709" r:id="rId135"/>
    <p:sldId id="710" r:id="rId136"/>
    <p:sldId id="711" r:id="rId137"/>
    <p:sldId id="712" r:id="rId138"/>
    <p:sldId id="713" r:id="rId139"/>
    <p:sldId id="430" r:id="rId140"/>
    <p:sldId id="399" r:id="rId141"/>
    <p:sldId id="471" r:id="rId142"/>
    <p:sldId id="432" r:id="rId143"/>
    <p:sldId id="431" r:id="rId144"/>
    <p:sldId id="433" r:id="rId145"/>
    <p:sldId id="434" r:id="rId146"/>
    <p:sldId id="435" r:id="rId147"/>
    <p:sldId id="436" r:id="rId148"/>
    <p:sldId id="437" r:id="rId149"/>
    <p:sldId id="438" r:id="rId150"/>
    <p:sldId id="439" r:id="rId151"/>
    <p:sldId id="441" r:id="rId152"/>
    <p:sldId id="443" r:id="rId153"/>
    <p:sldId id="445" r:id="rId154"/>
    <p:sldId id="444" r:id="rId155"/>
    <p:sldId id="446" r:id="rId156"/>
    <p:sldId id="447" r:id="rId157"/>
    <p:sldId id="448" r:id="rId158"/>
    <p:sldId id="449" r:id="rId159"/>
    <p:sldId id="450" r:id="rId160"/>
    <p:sldId id="451" r:id="rId161"/>
    <p:sldId id="452" r:id="rId162"/>
    <p:sldId id="453" r:id="rId163"/>
    <p:sldId id="455" r:id="rId164"/>
    <p:sldId id="457" r:id="rId165"/>
    <p:sldId id="458" r:id="rId166"/>
    <p:sldId id="459" r:id="rId167"/>
    <p:sldId id="460" r:id="rId168"/>
    <p:sldId id="461" r:id="rId169"/>
    <p:sldId id="462" r:id="rId170"/>
    <p:sldId id="463" r:id="rId171"/>
    <p:sldId id="464" r:id="rId172"/>
    <p:sldId id="465" r:id="rId173"/>
    <p:sldId id="466" r:id="rId174"/>
    <p:sldId id="467" r:id="rId175"/>
    <p:sldId id="469" r:id="rId176"/>
    <p:sldId id="470" r:id="rId177"/>
    <p:sldId id="472" r:id="rId178"/>
    <p:sldId id="474" r:id="rId179"/>
    <p:sldId id="476" r:id="rId180"/>
    <p:sldId id="479" r:id="rId181"/>
    <p:sldId id="482" r:id="rId182"/>
    <p:sldId id="525" r:id="rId183"/>
    <p:sldId id="526" r:id="rId184"/>
    <p:sldId id="527" r:id="rId185"/>
    <p:sldId id="485" r:id="rId186"/>
    <p:sldId id="487" r:id="rId187"/>
    <p:sldId id="489" r:id="rId188"/>
    <p:sldId id="491" r:id="rId189"/>
    <p:sldId id="494" r:id="rId190"/>
    <p:sldId id="495" r:id="rId191"/>
    <p:sldId id="498" r:id="rId192"/>
    <p:sldId id="500" r:id="rId193"/>
    <p:sldId id="505" r:id="rId194"/>
    <p:sldId id="528" r:id="rId195"/>
    <p:sldId id="529" r:id="rId196"/>
    <p:sldId id="530" r:id="rId197"/>
    <p:sldId id="509" r:id="rId198"/>
    <p:sldId id="513" r:id="rId199"/>
    <p:sldId id="517" r:id="rId200"/>
    <p:sldId id="531" r:id="rId201"/>
    <p:sldId id="520" r:id="rId202"/>
    <p:sldId id="544" r:id="rId203"/>
    <p:sldId id="545" r:id="rId204"/>
    <p:sldId id="521" r:id="rId205"/>
    <p:sldId id="534" r:id="rId206"/>
    <p:sldId id="522" r:id="rId207"/>
    <p:sldId id="536" r:id="rId208"/>
    <p:sldId id="523" r:id="rId209"/>
    <p:sldId id="535" r:id="rId210"/>
    <p:sldId id="537" r:id="rId211"/>
    <p:sldId id="539" r:id="rId212"/>
    <p:sldId id="540" r:id="rId213"/>
    <p:sldId id="541" r:id="rId214"/>
    <p:sldId id="542" r:id="rId215"/>
    <p:sldId id="543" r:id="rId216"/>
    <p:sldId id="524" r:id="rId217"/>
    <p:sldId id="546" r:id="rId218"/>
    <p:sldId id="341" r:id="rId219"/>
    <p:sldId id="547" r:id="rId220"/>
    <p:sldId id="548" r:id="rId221"/>
    <p:sldId id="550" r:id="rId222"/>
    <p:sldId id="551" r:id="rId223"/>
    <p:sldId id="552" r:id="rId224"/>
    <p:sldId id="553" r:id="rId225"/>
    <p:sldId id="554" r:id="rId226"/>
    <p:sldId id="555" r:id="rId227"/>
    <p:sldId id="556" r:id="rId228"/>
    <p:sldId id="557" r:id="rId229"/>
    <p:sldId id="558" r:id="rId230"/>
    <p:sldId id="559" r:id="rId231"/>
    <p:sldId id="561" r:id="rId232"/>
    <p:sldId id="562" r:id="rId233"/>
    <p:sldId id="563" r:id="rId234"/>
    <p:sldId id="564" r:id="rId235"/>
    <p:sldId id="565" r:id="rId236"/>
    <p:sldId id="566" r:id="rId237"/>
    <p:sldId id="567" r:id="rId238"/>
    <p:sldId id="568" r:id="rId239"/>
    <p:sldId id="569" r:id="rId240"/>
    <p:sldId id="570" r:id="rId241"/>
    <p:sldId id="571" r:id="rId242"/>
    <p:sldId id="573" r:id="rId243"/>
    <p:sldId id="574" r:id="rId244"/>
    <p:sldId id="575" r:id="rId245"/>
    <p:sldId id="576" r:id="rId246"/>
    <p:sldId id="577" r:id="rId247"/>
    <p:sldId id="578" r:id="rId248"/>
    <p:sldId id="579" r:id="rId249"/>
    <p:sldId id="580" r:id="rId250"/>
    <p:sldId id="581" r:id="rId251"/>
    <p:sldId id="582" r:id="rId252"/>
    <p:sldId id="583" r:id="rId253"/>
    <p:sldId id="585" r:id="rId254"/>
    <p:sldId id="586" r:id="rId255"/>
    <p:sldId id="587" r:id="rId256"/>
    <p:sldId id="588" r:id="rId257"/>
    <p:sldId id="589" r:id="rId258"/>
    <p:sldId id="590" r:id="rId259"/>
    <p:sldId id="592" r:id="rId260"/>
    <p:sldId id="593" r:id="rId261"/>
    <p:sldId id="594" r:id="rId262"/>
    <p:sldId id="595" r:id="rId263"/>
    <p:sldId id="596" r:id="rId264"/>
    <p:sldId id="597" r:id="rId265"/>
    <p:sldId id="599" r:id="rId266"/>
    <p:sldId id="600" r:id="rId267"/>
    <p:sldId id="601" r:id="rId268"/>
    <p:sldId id="602" r:id="rId269"/>
    <p:sldId id="603" r:id="rId270"/>
    <p:sldId id="604" r:id="rId271"/>
    <p:sldId id="605" r:id="rId272"/>
    <p:sldId id="606" r:id="rId273"/>
    <p:sldId id="607" r:id="rId274"/>
    <p:sldId id="608" r:id="rId275"/>
    <p:sldId id="609" r:id="rId276"/>
    <p:sldId id="610" r:id="rId277"/>
    <p:sldId id="611" r:id="rId278"/>
    <p:sldId id="612" r:id="rId279"/>
    <p:sldId id="613" r:id="rId280"/>
    <p:sldId id="615" r:id="rId281"/>
    <p:sldId id="616" r:id="rId282"/>
    <p:sldId id="617" r:id="rId283"/>
    <p:sldId id="618" r:id="rId284"/>
    <p:sldId id="619" r:id="rId285"/>
    <p:sldId id="620" r:id="rId286"/>
    <p:sldId id="621" r:id="rId287"/>
    <p:sldId id="622" r:id="rId288"/>
    <p:sldId id="623" r:id="rId289"/>
    <p:sldId id="624" r:id="rId290"/>
    <p:sldId id="626" r:id="rId291"/>
    <p:sldId id="627" r:id="rId292"/>
    <p:sldId id="628" r:id="rId293"/>
    <p:sldId id="373" r:id="rId294"/>
    <p:sldId id="374" r:id="rId295"/>
    <p:sldId id="375" r:id="rId296"/>
    <p:sldId id="376" r:id="rId297"/>
    <p:sldId id="377" r:id="rId298"/>
    <p:sldId id="378" r:id="rId299"/>
    <p:sldId id="379" r:id="rId300"/>
    <p:sldId id="380" r:id="rId301"/>
    <p:sldId id="381" r:id="rId302"/>
    <p:sldId id="382" r:id="rId303"/>
    <p:sldId id="383" r:id="rId304"/>
    <p:sldId id="384" r:id="rId305"/>
    <p:sldId id="385" r:id="rId306"/>
    <p:sldId id="386" r:id="rId307"/>
    <p:sldId id="387" r:id="rId308"/>
    <p:sldId id="388" r:id="rId309"/>
    <p:sldId id="389" r:id="rId310"/>
    <p:sldId id="390" r:id="rId311"/>
    <p:sldId id="391" r:id="rId312"/>
    <p:sldId id="392" r:id="rId313"/>
    <p:sldId id="393" r:id="rId314"/>
    <p:sldId id="394" r:id="rId315"/>
    <p:sldId id="395" r:id="rId316"/>
    <p:sldId id="396" r:id="rId317"/>
    <p:sldId id="397" r:id="rId318"/>
    <p:sldId id="398" r:id="rId319"/>
    <p:sldId id="714" r:id="rId320"/>
    <p:sldId id="740" r:id="rId321"/>
    <p:sldId id="715" r:id="rId322"/>
    <p:sldId id="716" r:id="rId323"/>
    <p:sldId id="717" r:id="rId324"/>
    <p:sldId id="741" r:id="rId325"/>
    <p:sldId id="742" r:id="rId326"/>
    <p:sldId id="743" r:id="rId327"/>
    <p:sldId id="744" r:id="rId328"/>
    <p:sldId id="745" r:id="rId329"/>
    <p:sldId id="746" r:id="rId330"/>
    <p:sldId id="747" r:id="rId331"/>
    <p:sldId id="748" r:id="rId332"/>
    <p:sldId id="749" r:id="rId333"/>
    <p:sldId id="750" r:id="rId334"/>
    <p:sldId id="751" r:id="rId335"/>
    <p:sldId id="752" r:id="rId336"/>
    <p:sldId id="753" r:id="rId337"/>
    <p:sldId id="754" r:id="rId338"/>
    <p:sldId id="755" r:id="rId339"/>
    <p:sldId id="756" r:id="rId340"/>
    <p:sldId id="757" r:id="rId341"/>
    <p:sldId id="758" r:id="rId342"/>
    <p:sldId id="759" r:id="rId343"/>
    <p:sldId id="760" r:id="rId344"/>
    <p:sldId id="336" r:id="rId345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90" autoAdjust="0"/>
  </p:normalViewPr>
  <p:slideViewPr>
    <p:cSldViewPr>
      <p:cViewPr>
        <p:scale>
          <a:sx n="120" d="100"/>
          <a:sy n="120" d="100"/>
        </p:scale>
        <p:origin x="396" y="-2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59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99" Type="http://schemas.openxmlformats.org/officeDocument/2006/relationships/slide" Target="slides/slide298.xml"/><Relationship Id="rId303" Type="http://schemas.openxmlformats.org/officeDocument/2006/relationships/slide" Target="slides/slide302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324" Type="http://schemas.openxmlformats.org/officeDocument/2006/relationships/slide" Target="slides/slide323.xml"/><Relationship Id="rId345" Type="http://schemas.openxmlformats.org/officeDocument/2006/relationships/slide" Target="slides/slide344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26" Type="http://schemas.openxmlformats.org/officeDocument/2006/relationships/slide" Target="slides/slide225.xml"/><Relationship Id="rId247" Type="http://schemas.openxmlformats.org/officeDocument/2006/relationships/slide" Target="slides/slide246.xml"/><Relationship Id="rId107" Type="http://schemas.openxmlformats.org/officeDocument/2006/relationships/slide" Target="slides/slide106.xml"/><Relationship Id="rId268" Type="http://schemas.openxmlformats.org/officeDocument/2006/relationships/slide" Target="slides/slide267.xml"/><Relationship Id="rId289" Type="http://schemas.openxmlformats.org/officeDocument/2006/relationships/slide" Target="slides/slide288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314" Type="http://schemas.openxmlformats.org/officeDocument/2006/relationships/slide" Target="slides/slide313.xml"/><Relationship Id="rId335" Type="http://schemas.openxmlformats.org/officeDocument/2006/relationships/slide" Target="slides/slide334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37" Type="http://schemas.openxmlformats.org/officeDocument/2006/relationships/slide" Target="slides/slide236.xml"/><Relationship Id="rId258" Type="http://schemas.openxmlformats.org/officeDocument/2006/relationships/slide" Target="slides/slide257.xml"/><Relationship Id="rId279" Type="http://schemas.openxmlformats.org/officeDocument/2006/relationships/slide" Target="slides/slide278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290" Type="http://schemas.openxmlformats.org/officeDocument/2006/relationships/slide" Target="slides/slide289.xml"/><Relationship Id="rId304" Type="http://schemas.openxmlformats.org/officeDocument/2006/relationships/slide" Target="slides/slide303.xml"/><Relationship Id="rId325" Type="http://schemas.openxmlformats.org/officeDocument/2006/relationships/slide" Target="slides/slide324.xml"/><Relationship Id="rId346" Type="http://schemas.openxmlformats.org/officeDocument/2006/relationships/notesMaster" Target="notesMasters/notesMaster1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slide" Target="slides/slide226.xml"/><Relationship Id="rId248" Type="http://schemas.openxmlformats.org/officeDocument/2006/relationships/slide" Target="slides/slide247.xml"/><Relationship Id="rId269" Type="http://schemas.openxmlformats.org/officeDocument/2006/relationships/slide" Target="slides/slide268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280" Type="http://schemas.openxmlformats.org/officeDocument/2006/relationships/slide" Target="slides/slide279.xml"/><Relationship Id="rId315" Type="http://schemas.openxmlformats.org/officeDocument/2006/relationships/slide" Target="slides/slide314.xml"/><Relationship Id="rId336" Type="http://schemas.openxmlformats.org/officeDocument/2006/relationships/slide" Target="slides/slide335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291" Type="http://schemas.openxmlformats.org/officeDocument/2006/relationships/slide" Target="slides/slide290.xml"/><Relationship Id="rId305" Type="http://schemas.openxmlformats.org/officeDocument/2006/relationships/slide" Target="slides/slide304.xml"/><Relationship Id="rId326" Type="http://schemas.openxmlformats.org/officeDocument/2006/relationships/slide" Target="slides/slide325.xml"/><Relationship Id="rId347" Type="http://schemas.openxmlformats.org/officeDocument/2006/relationships/presProps" Target="presProps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slide" Target="slides/slide227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281" Type="http://schemas.openxmlformats.org/officeDocument/2006/relationships/slide" Target="slides/slide280.xml"/><Relationship Id="rId316" Type="http://schemas.openxmlformats.org/officeDocument/2006/relationships/slide" Target="slides/slide315.xml"/><Relationship Id="rId337" Type="http://schemas.openxmlformats.org/officeDocument/2006/relationships/slide" Target="slides/slide336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39" Type="http://schemas.openxmlformats.org/officeDocument/2006/relationships/slide" Target="slides/slide238.xml"/><Relationship Id="rId250" Type="http://schemas.openxmlformats.org/officeDocument/2006/relationships/slide" Target="slides/slide249.xml"/><Relationship Id="rId271" Type="http://schemas.openxmlformats.org/officeDocument/2006/relationships/slide" Target="slides/slide270.xml"/><Relationship Id="rId292" Type="http://schemas.openxmlformats.org/officeDocument/2006/relationships/slide" Target="slides/slide291.xml"/><Relationship Id="rId306" Type="http://schemas.openxmlformats.org/officeDocument/2006/relationships/slide" Target="slides/slide305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327" Type="http://schemas.openxmlformats.org/officeDocument/2006/relationships/slide" Target="slides/slide326.xml"/><Relationship Id="rId348" Type="http://schemas.openxmlformats.org/officeDocument/2006/relationships/viewProps" Target="viewProps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240" Type="http://schemas.openxmlformats.org/officeDocument/2006/relationships/slide" Target="slides/slide239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282" Type="http://schemas.openxmlformats.org/officeDocument/2006/relationships/slide" Target="slides/slide281.xml"/><Relationship Id="rId317" Type="http://schemas.openxmlformats.org/officeDocument/2006/relationships/slide" Target="slides/slide316.xml"/><Relationship Id="rId338" Type="http://schemas.openxmlformats.org/officeDocument/2006/relationships/slide" Target="slides/slide337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230" Type="http://schemas.openxmlformats.org/officeDocument/2006/relationships/slide" Target="slides/slide229.xml"/><Relationship Id="rId251" Type="http://schemas.openxmlformats.org/officeDocument/2006/relationships/slide" Target="slides/slide250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72" Type="http://schemas.openxmlformats.org/officeDocument/2006/relationships/slide" Target="slides/slide271.xml"/><Relationship Id="rId293" Type="http://schemas.openxmlformats.org/officeDocument/2006/relationships/slide" Target="slides/slide292.xml"/><Relationship Id="rId307" Type="http://schemas.openxmlformats.org/officeDocument/2006/relationships/slide" Target="slides/slide306.xml"/><Relationship Id="rId328" Type="http://schemas.openxmlformats.org/officeDocument/2006/relationships/slide" Target="slides/slide327.xml"/><Relationship Id="rId34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0" Type="http://schemas.openxmlformats.org/officeDocument/2006/relationships/slide" Target="slides/slide219.xml"/><Relationship Id="rId225" Type="http://schemas.openxmlformats.org/officeDocument/2006/relationships/slide" Target="slides/slide224.xml"/><Relationship Id="rId241" Type="http://schemas.openxmlformats.org/officeDocument/2006/relationships/slide" Target="slides/slide240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288" Type="http://schemas.openxmlformats.org/officeDocument/2006/relationships/slide" Target="slides/slide287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262" Type="http://schemas.openxmlformats.org/officeDocument/2006/relationships/slide" Target="slides/slide261.xml"/><Relationship Id="rId283" Type="http://schemas.openxmlformats.org/officeDocument/2006/relationships/slide" Target="slides/slide282.xml"/><Relationship Id="rId313" Type="http://schemas.openxmlformats.org/officeDocument/2006/relationships/slide" Target="slides/slide312.xml"/><Relationship Id="rId318" Type="http://schemas.openxmlformats.org/officeDocument/2006/relationships/slide" Target="slides/slide317.xml"/><Relationship Id="rId339" Type="http://schemas.openxmlformats.org/officeDocument/2006/relationships/slide" Target="slides/slide338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334" Type="http://schemas.openxmlformats.org/officeDocument/2006/relationships/slide" Target="slides/slide333.xml"/><Relationship Id="rId35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slide" Target="slides/slide20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278" Type="http://schemas.openxmlformats.org/officeDocument/2006/relationships/slide" Target="slides/slide277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slide" Target="slides/slide272.xml"/><Relationship Id="rId294" Type="http://schemas.openxmlformats.org/officeDocument/2006/relationships/slide" Target="slides/slide293.xml"/><Relationship Id="rId308" Type="http://schemas.openxmlformats.org/officeDocument/2006/relationships/slide" Target="slides/slide307.xml"/><Relationship Id="rId329" Type="http://schemas.openxmlformats.org/officeDocument/2006/relationships/slide" Target="slides/slide328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340" Type="http://schemas.openxmlformats.org/officeDocument/2006/relationships/slide" Target="slides/slide339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284" Type="http://schemas.openxmlformats.org/officeDocument/2006/relationships/slide" Target="slides/slide283.xml"/><Relationship Id="rId319" Type="http://schemas.openxmlformats.org/officeDocument/2006/relationships/slide" Target="slides/slide318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330" Type="http://schemas.openxmlformats.org/officeDocument/2006/relationships/slide" Target="slides/slide329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slide" Target="slides/slide273.xml"/><Relationship Id="rId295" Type="http://schemas.openxmlformats.org/officeDocument/2006/relationships/slide" Target="slides/slide294.xml"/><Relationship Id="rId309" Type="http://schemas.openxmlformats.org/officeDocument/2006/relationships/slide" Target="slides/slide308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320" Type="http://schemas.openxmlformats.org/officeDocument/2006/relationships/slide" Target="slides/slide319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341" Type="http://schemas.openxmlformats.org/officeDocument/2006/relationships/slide" Target="slides/slide340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285" Type="http://schemas.openxmlformats.org/officeDocument/2006/relationships/slide" Target="slides/slide28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310" Type="http://schemas.openxmlformats.org/officeDocument/2006/relationships/slide" Target="slides/slide309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331" Type="http://schemas.openxmlformats.org/officeDocument/2006/relationships/slide" Target="slides/slide330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slide" Target="slides/slide274.xml"/><Relationship Id="rId296" Type="http://schemas.openxmlformats.org/officeDocument/2006/relationships/slide" Target="slides/slide295.xml"/><Relationship Id="rId300" Type="http://schemas.openxmlformats.org/officeDocument/2006/relationships/slide" Target="slides/slide299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321" Type="http://schemas.openxmlformats.org/officeDocument/2006/relationships/slide" Target="slides/slide320.xml"/><Relationship Id="rId342" Type="http://schemas.openxmlformats.org/officeDocument/2006/relationships/slide" Target="slides/slide341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286" Type="http://schemas.openxmlformats.org/officeDocument/2006/relationships/slide" Target="slides/slide285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311" Type="http://schemas.openxmlformats.org/officeDocument/2006/relationships/slide" Target="slides/slide310.xml"/><Relationship Id="rId332" Type="http://schemas.openxmlformats.org/officeDocument/2006/relationships/slide" Target="slides/slide331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slide" Target="slides/slide275.xml"/><Relationship Id="rId297" Type="http://schemas.openxmlformats.org/officeDocument/2006/relationships/slide" Target="slides/slide296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301" Type="http://schemas.openxmlformats.org/officeDocument/2006/relationships/slide" Target="slides/slide300.xml"/><Relationship Id="rId322" Type="http://schemas.openxmlformats.org/officeDocument/2006/relationships/slide" Target="slides/slide321.xml"/><Relationship Id="rId343" Type="http://schemas.openxmlformats.org/officeDocument/2006/relationships/slide" Target="slides/slide342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287" Type="http://schemas.openxmlformats.org/officeDocument/2006/relationships/slide" Target="slides/slide286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312" Type="http://schemas.openxmlformats.org/officeDocument/2006/relationships/slide" Target="slides/slide311.xml"/><Relationship Id="rId333" Type="http://schemas.openxmlformats.org/officeDocument/2006/relationships/slide" Target="slides/slide332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277" Type="http://schemas.openxmlformats.org/officeDocument/2006/relationships/slide" Target="slides/slide276.xml"/><Relationship Id="rId298" Type="http://schemas.openxmlformats.org/officeDocument/2006/relationships/slide" Target="slides/slide297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302" Type="http://schemas.openxmlformats.org/officeDocument/2006/relationships/slide" Target="slides/slide301.xml"/><Relationship Id="rId323" Type="http://schemas.openxmlformats.org/officeDocument/2006/relationships/slide" Target="slides/slide322.xml"/><Relationship Id="rId344" Type="http://schemas.openxmlformats.org/officeDocument/2006/relationships/slide" Target="slides/slide34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7C0AA0-B8AA-4C7A-ADC4-0CDBA9258FBD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D0700-2248-44A9-89D3-06F5EAE3DA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284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285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286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287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288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289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209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BD0700-2248-44A9-89D3-06F5EAE3DA7D}" type="slidenum">
              <a:rPr kumimoji="1" lang="ja-JP" altLang="en-US" smtClean="0"/>
              <a:pPr/>
              <a:t>283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9F1C-973F-4B79-BFB8-9C4E430C15F6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AC1F-6032-41F7-9BA5-C9C512F8C57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9F1C-973F-4B79-BFB8-9C4E430C15F6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AC1F-6032-41F7-9BA5-C9C512F8C57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9F1C-973F-4B79-BFB8-9C4E430C15F6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AC1F-6032-41F7-9BA5-C9C512F8C57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9F1C-973F-4B79-BFB8-9C4E430C15F6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AC1F-6032-41F7-9BA5-C9C512F8C57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9F1C-973F-4B79-BFB8-9C4E430C15F6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AC1F-6032-41F7-9BA5-C9C512F8C57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9F1C-973F-4B79-BFB8-9C4E430C15F6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AC1F-6032-41F7-9BA5-C9C512F8C57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9F1C-973F-4B79-BFB8-9C4E430C15F6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AC1F-6032-41F7-9BA5-C9C512F8C57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9F1C-973F-4B79-BFB8-9C4E430C15F6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AC1F-6032-41F7-9BA5-C9C512F8C57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9F1C-973F-4B79-BFB8-9C4E430C15F6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AC1F-6032-41F7-9BA5-C9C512F8C57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9F1C-973F-4B79-BFB8-9C4E430C15F6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AC1F-6032-41F7-9BA5-C9C512F8C57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9F1C-973F-4B79-BFB8-9C4E430C15F6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AC1F-6032-41F7-9BA5-C9C512F8C57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49F1C-973F-4B79-BFB8-9C4E430C15F6}" type="datetimeFigureOut">
              <a:rPr kumimoji="1" lang="ja-JP" altLang="en-US" smtClean="0"/>
              <a:pPr/>
              <a:t>2015/10/5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5AC1F-6032-41F7-9BA5-C9C512F8C57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44.xml"/><Relationship Id="rId3" Type="http://schemas.openxmlformats.org/officeDocument/2006/relationships/slide" Target="slide2.xml"/><Relationship Id="rId7" Type="http://schemas.openxmlformats.org/officeDocument/2006/relationships/slide" Target="slide293.xml"/><Relationship Id="rId12" Type="http://schemas.openxmlformats.org/officeDocument/2006/relationships/slide" Target="slide31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39.xml"/><Relationship Id="rId11" Type="http://schemas.openxmlformats.org/officeDocument/2006/relationships/slide" Target="slide108.xml"/><Relationship Id="rId5" Type="http://schemas.openxmlformats.org/officeDocument/2006/relationships/slide" Target="slide27.xml"/><Relationship Id="rId10" Type="http://schemas.openxmlformats.org/officeDocument/2006/relationships/slide" Target="slide53.xml"/><Relationship Id="rId4" Type="http://schemas.openxmlformats.org/officeDocument/2006/relationships/slide" Target="slide82.xml"/><Relationship Id="rId9" Type="http://schemas.openxmlformats.org/officeDocument/2006/relationships/slide" Target="slide2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82.xml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35.xml"/><Relationship Id="rId5" Type="http://schemas.openxmlformats.org/officeDocument/2006/relationships/image" Target="../media/image2.png"/><Relationship Id="rId4" Type="http://schemas.openxmlformats.org/officeDocument/2006/relationships/slide" Target="slide1.xml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108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91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slide" Target="slide1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66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18.xml.rels><?xml version="1.0" encoding="UTF-8" standalone="yes"?>
<Relationships xmlns="http://schemas.openxmlformats.org/package/2006/relationships"><Relationship Id="rId3" Type="http://schemas.openxmlformats.org/officeDocument/2006/relationships/slide" Target="slide29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slide" Target="slide1.xml"/></Relationships>
</file>

<file path=ppt/slides/_rels/slide3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slide" Target="slide338.xml"/><Relationship Id="rId4" Type="http://schemas.openxmlformats.org/officeDocument/2006/relationships/image" Target="../media/image2.png"/></Relationships>
</file>

<file path=ppt/slides/_rels/slide3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4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slide" Target="slide319.xml"/><Relationship Id="rId4" Type="http://schemas.openxmlformats.org/officeDocument/2006/relationships/image" Target="../media/image2.png"/></Relationships>
</file>

<file path=ppt/slides/_rels/slide3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2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2.xml"/><Relationship Id="rId5" Type="http://schemas.openxmlformats.org/officeDocument/2006/relationships/image" Target="../media/image2.png"/><Relationship Id="rId4" Type="http://schemas.openxmlformats.org/officeDocument/2006/relationships/slide" Target="slide1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3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角丸四角形 35"/>
          <p:cNvSpPr/>
          <p:nvPr/>
        </p:nvSpPr>
        <p:spPr>
          <a:xfrm>
            <a:off x="395536" y="1347614"/>
            <a:ext cx="8352928" cy="309634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51520" y="195486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ｺﾞｼｯｸUB" pitchFamily="50" charset="-128"/>
                <a:ea typeface="HGS創英角ｺﾞｼｯｸUB" pitchFamily="50" charset="-128"/>
              </a:rPr>
              <a:t>「比例と反比例」</a:t>
            </a:r>
            <a:endParaRPr kumimoji="1" lang="ja-JP" altLang="en-US" sz="32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51520" y="77155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u="sng" dirty="0" smtClean="0">
                <a:solidFill>
                  <a:srgbClr val="FF0000"/>
                </a:solidFill>
                <a:latin typeface="HGS創英角ｺﾞｼｯｸUB" pitchFamily="50" charset="-128"/>
                <a:ea typeface="HGS創英角ｺﾞｼｯｸUB" pitchFamily="50" charset="-128"/>
              </a:rPr>
              <a:t>「ともなって変わるのは何でしょう？」</a:t>
            </a:r>
            <a:endParaRPr kumimoji="1" lang="ja-JP" altLang="en-US" sz="2800" u="sng" dirty="0">
              <a:solidFill>
                <a:srgbClr val="FF0000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30" name="テキスト ボックス 29">
            <a:hlinkClick r:id="rId3" action="ppaction://hlinksldjump"/>
          </p:cNvPr>
          <p:cNvSpPr txBox="1"/>
          <p:nvPr/>
        </p:nvSpPr>
        <p:spPr>
          <a:xfrm>
            <a:off x="611560" y="1491630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S創英角ｺﾞｼｯｸUB" pitchFamily="50" charset="-128"/>
                <a:ea typeface="HGS創英角ｺﾞｼｯｸUB" pitchFamily="50" charset="-128"/>
              </a:rPr>
              <a:t>・</a:t>
            </a:r>
            <a:r>
              <a:rPr kumimoji="1" lang="ja-JP" altLang="en-US" sz="3200" dirty="0" smtClean="0">
                <a:latin typeface="HGS創英角ｺﾞｼｯｸUB" pitchFamily="50" charset="-128"/>
                <a:ea typeface="HGS創英角ｺﾞｼｯｸUB" pitchFamily="50" charset="-128"/>
              </a:rPr>
              <a:t>水そう①</a:t>
            </a:r>
            <a:endParaRPr kumimoji="1" lang="ja-JP" altLang="en-US" sz="3200" dirty="0"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31" name="テキスト ボックス 30">
            <a:hlinkClick r:id="rId4" action="ppaction://hlinksldjump"/>
          </p:cNvPr>
          <p:cNvSpPr txBox="1"/>
          <p:nvPr/>
        </p:nvSpPr>
        <p:spPr>
          <a:xfrm>
            <a:off x="611560" y="3283119"/>
            <a:ext cx="2034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HGS創英角ｺﾞｼｯｸUB" pitchFamily="50" charset="-128"/>
                <a:ea typeface="HGS創英角ｺﾞｼｯｸUB" pitchFamily="50" charset="-128"/>
              </a:rPr>
              <a:t>・はかり</a:t>
            </a:r>
            <a:endParaRPr kumimoji="1" lang="ja-JP" altLang="en-US" sz="3200" dirty="0"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32" name="テキスト ボックス 31">
            <a:hlinkClick r:id="rId5" action="ppaction://hlinksldjump"/>
          </p:cNvPr>
          <p:cNvSpPr txBox="1"/>
          <p:nvPr/>
        </p:nvSpPr>
        <p:spPr>
          <a:xfrm>
            <a:off x="611560" y="2391730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HGS創英角ｺﾞｼｯｸUB" pitchFamily="50" charset="-128"/>
                <a:ea typeface="HGS創英角ｺﾞｼｯｸUB" pitchFamily="50" charset="-128"/>
              </a:rPr>
              <a:t>・水そう②</a:t>
            </a:r>
            <a:endParaRPr kumimoji="1" lang="ja-JP" altLang="en-US" sz="3200" dirty="0"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33" name="テキスト ボックス 32">
            <a:hlinkClick r:id="rId6" action="ppaction://hlinksldjump"/>
          </p:cNvPr>
          <p:cNvSpPr txBox="1"/>
          <p:nvPr/>
        </p:nvSpPr>
        <p:spPr>
          <a:xfrm>
            <a:off x="3059832" y="1563638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HGS創英角ｺﾞｼｯｸUB" pitchFamily="50" charset="-128"/>
                <a:ea typeface="HGS創英角ｺﾞｼｯｸUB" pitchFamily="50" charset="-128"/>
              </a:rPr>
              <a:t>・長方形</a:t>
            </a:r>
            <a:endParaRPr kumimoji="1" lang="ja-JP" altLang="en-US" sz="3200" dirty="0"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34" name="テキスト ボックス 33">
            <a:hlinkClick r:id="rId7" action="ppaction://hlinksldjump"/>
          </p:cNvPr>
          <p:cNvSpPr txBox="1"/>
          <p:nvPr/>
        </p:nvSpPr>
        <p:spPr>
          <a:xfrm>
            <a:off x="3059832" y="2391730"/>
            <a:ext cx="2250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HGS創英角ｺﾞｼｯｸUB" pitchFamily="50" charset="-128"/>
                <a:ea typeface="HGS創英角ｺﾞｼｯｸUB" pitchFamily="50" charset="-128"/>
              </a:rPr>
              <a:t>・ろうそく</a:t>
            </a:r>
            <a:endParaRPr kumimoji="1" lang="ja-JP" altLang="en-US" sz="3200" dirty="0"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652120" y="4515966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ｺﾞｼｯｸUB" pitchFamily="50" charset="-128"/>
                <a:ea typeface="HGS創英角ｺﾞｼｯｸUB" pitchFamily="50" charset="-128"/>
              </a:rPr>
              <a:t>新見市小学校算数部会</a:t>
            </a:r>
            <a:endParaRPr kumimoji="1" lang="ja-JP" altLang="en-US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39" name="テキスト ボックス 38">
            <a:hlinkClick r:id="rId8" action="ppaction://hlinksldjump"/>
          </p:cNvPr>
          <p:cNvSpPr txBox="1"/>
          <p:nvPr/>
        </p:nvSpPr>
        <p:spPr>
          <a:xfrm>
            <a:off x="7380312" y="4011910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solidFill>
                  <a:srgbClr val="FFFF00"/>
                </a:solidFill>
                <a:latin typeface="HGS創英角ｺﾞｼｯｸUB" pitchFamily="50" charset="-128"/>
                <a:ea typeface="HGS創英角ｺﾞｼｯｸUB" pitchFamily="50" charset="-128"/>
              </a:rPr>
              <a:t>終わる</a:t>
            </a:r>
            <a:endParaRPr kumimoji="1" lang="ja-JP" altLang="en-US" sz="2000" dirty="0">
              <a:solidFill>
                <a:srgbClr val="FFFF00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15" name="テキスト ボックス 14">
            <a:hlinkClick r:id="rId9" action="ppaction://hlinksldjump"/>
          </p:cNvPr>
          <p:cNvSpPr txBox="1"/>
          <p:nvPr/>
        </p:nvSpPr>
        <p:spPr>
          <a:xfrm>
            <a:off x="5364088" y="2763772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HGS創英角ｺﾞｼｯｸUB" pitchFamily="50" charset="-128"/>
                <a:ea typeface="HGS創英角ｺﾞｼｯｸUB" pitchFamily="50" charset="-128"/>
              </a:rPr>
              <a:t>・長方形＋表</a:t>
            </a:r>
            <a:endParaRPr kumimoji="1" lang="ja-JP" altLang="en-US" sz="3200" dirty="0"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16" name="テキスト ボックス 15">
            <a:hlinkClick r:id="rId10" action="ppaction://hlinksldjump"/>
          </p:cNvPr>
          <p:cNvSpPr txBox="1"/>
          <p:nvPr/>
        </p:nvSpPr>
        <p:spPr>
          <a:xfrm>
            <a:off x="5364088" y="1563638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HGS創英角ｺﾞｼｯｸUB" pitchFamily="50" charset="-128"/>
                <a:ea typeface="HGS創英角ｺﾞｼｯｸUB" pitchFamily="50" charset="-128"/>
              </a:rPr>
              <a:t>・水そう＋表</a:t>
            </a:r>
            <a:endParaRPr kumimoji="1" lang="ja-JP" altLang="en-US" sz="3200" dirty="0"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17" name="テキスト ボックス 16">
            <a:hlinkClick r:id="rId11" action="ppaction://hlinksldjump"/>
          </p:cNvPr>
          <p:cNvSpPr txBox="1"/>
          <p:nvPr/>
        </p:nvSpPr>
        <p:spPr>
          <a:xfrm>
            <a:off x="5364088" y="2163705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HGS創英角ｺﾞｼｯｸUB" pitchFamily="50" charset="-128"/>
                <a:ea typeface="HGS創英角ｺﾞｼｯｸUB" pitchFamily="50" charset="-128"/>
              </a:rPr>
              <a:t>・はかり＋表</a:t>
            </a:r>
            <a:endParaRPr kumimoji="1" lang="ja-JP" altLang="en-US" sz="3200" dirty="0"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18" name="テキスト ボックス 17">
            <a:hlinkClick r:id="rId12" action="ppaction://hlinksldjump"/>
          </p:cNvPr>
          <p:cNvSpPr txBox="1"/>
          <p:nvPr/>
        </p:nvSpPr>
        <p:spPr>
          <a:xfrm>
            <a:off x="5364088" y="336383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HGS創英角ｺﾞｼｯｸUB" pitchFamily="50" charset="-128"/>
                <a:ea typeface="HGS創英角ｺﾞｼｯｸUB" pitchFamily="50" charset="-128"/>
              </a:rPr>
              <a:t>・ろうそく＋表</a:t>
            </a:r>
            <a:endParaRPr kumimoji="1" lang="ja-JP" altLang="en-US" sz="3200" dirty="0">
              <a:latin typeface="HGS創英角ｺﾞｼｯｸUB" pitchFamily="50" charset="-128"/>
              <a:ea typeface="HGS創英角ｺﾞｼｯｸUB" pitchFamily="50" charset="-12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795886"/>
            <a:ext cx="5544616" cy="10399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059582"/>
            <a:ext cx="2795263" cy="1404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 flipV="1">
            <a:off x="3694176" y="3920947"/>
            <a:ext cx="775415" cy="7315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987574"/>
            <a:ext cx="2795263" cy="14765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 flipV="1">
            <a:off x="3716122" y="3745382"/>
            <a:ext cx="753470" cy="2487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915566"/>
            <a:ext cx="2795263" cy="1548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 flipV="1">
            <a:off x="3803904" y="3569818"/>
            <a:ext cx="665688" cy="42428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843558"/>
            <a:ext cx="2795263" cy="16205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 flipV="1">
            <a:off x="3899002" y="3445459"/>
            <a:ext cx="570590" cy="54864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771550"/>
            <a:ext cx="2795263" cy="16925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 flipV="1">
            <a:off x="4052621" y="3328416"/>
            <a:ext cx="416971" cy="66568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699542"/>
            <a:ext cx="2795263" cy="17645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 flipV="1">
            <a:off x="4206240" y="3247949"/>
            <a:ext cx="263353" cy="74615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627534"/>
            <a:ext cx="2795263" cy="18365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 flipV="1">
            <a:off x="4352544" y="3204058"/>
            <a:ext cx="117050" cy="79004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555526"/>
            <a:ext cx="2795263" cy="19085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V="1">
            <a:off x="4469594" y="3182112"/>
            <a:ext cx="7308" cy="81199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U ターン矢印 15">
            <a:hlinkClick r:id="rId4" action="ppaction://hlinksldjump"/>
          </p:cNvPr>
          <p:cNvSpPr/>
          <p:nvPr/>
        </p:nvSpPr>
        <p:spPr>
          <a:xfrm rot="10800000">
            <a:off x="8028384" y="4083918"/>
            <a:ext cx="648072" cy="720080"/>
          </a:xfrm>
          <a:prstGeom prst="utur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8" name="Picture 2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56376" y="3075806"/>
            <a:ext cx="710057" cy="661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V="1">
            <a:off x="4303293" y="2491550"/>
            <a:ext cx="190245" cy="50080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V="1">
            <a:off x="4303293" y="2491550"/>
            <a:ext cx="190245" cy="50080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表 17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723878"/>
            <a:ext cx="5544616" cy="1111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V="1">
            <a:off x="4303293" y="2541319"/>
            <a:ext cx="274645" cy="45103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9051" y="1815670"/>
            <a:ext cx="2134565" cy="3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V="1">
            <a:off x="4303293" y="2600696"/>
            <a:ext cx="357772" cy="3916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269051" y="1779670"/>
            <a:ext cx="2134565" cy="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V="1">
            <a:off x="4303293" y="2683823"/>
            <a:ext cx="429024" cy="30853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9051" y="1743670"/>
            <a:ext cx="2134565" cy="10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V="1">
            <a:off x="4303293" y="2778826"/>
            <a:ext cx="482463" cy="2135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9051" y="1707670"/>
            <a:ext cx="2134565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1.5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V="1">
            <a:off x="4303293" y="2778826"/>
            <a:ext cx="482463" cy="2135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9051" y="1707670"/>
            <a:ext cx="2134565" cy="14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1" name="表 20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V="1">
            <a:off x="4303293" y="2891642"/>
            <a:ext cx="524026" cy="100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9051" y="1671670"/>
            <a:ext cx="2134565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V="1">
            <a:off x="4303293" y="2980706"/>
            <a:ext cx="529964" cy="116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7854" y="1635670"/>
            <a:ext cx="2134565" cy="2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>
            <a:off x="4303293" y="2992356"/>
            <a:ext cx="512151" cy="10710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595860"/>
            <a:ext cx="2134565" cy="25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>
            <a:off x="4303293" y="2992356"/>
            <a:ext cx="497307" cy="2004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563638"/>
            <a:ext cx="2134565" cy="28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2.5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>
            <a:off x="4303293" y="2992356"/>
            <a:ext cx="446837" cy="2852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527670"/>
            <a:ext cx="2134565" cy="3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651870"/>
            <a:ext cx="5544616" cy="11839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>
            <a:off x="4303293" y="2992356"/>
            <a:ext cx="381523" cy="3564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491670"/>
            <a:ext cx="2134565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3" name="表 22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>
            <a:off x="4303293" y="2992356"/>
            <a:ext cx="310271" cy="4158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455670"/>
            <a:ext cx="2134565" cy="39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>
            <a:off x="4303293" y="2992356"/>
            <a:ext cx="233081" cy="46930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419670"/>
            <a:ext cx="2134565" cy="43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3.5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>
            <a:off x="4303293" y="2992356"/>
            <a:ext cx="114328" cy="51086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383670"/>
            <a:ext cx="2134565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>
            <a:off x="4303294" y="2992356"/>
            <a:ext cx="7449" cy="52274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347670"/>
            <a:ext cx="2134565" cy="50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3" name="表 22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>
            <a:off x="4186052" y="2992356"/>
            <a:ext cx="117242" cy="51086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311670"/>
            <a:ext cx="2134565" cy="54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>
            <a:off x="4079174" y="2992356"/>
            <a:ext cx="224120" cy="4752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275670"/>
            <a:ext cx="2134565" cy="57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4.5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>
            <a:off x="3972296" y="2992356"/>
            <a:ext cx="330998" cy="4218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239670"/>
            <a:ext cx="2134565" cy="61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>
            <a:off x="3889169" y="2992356"/>
            <a:ext cx="414125" cy="3446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203670"/>
            <a:ext cx="2134565" cy="6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>
            <a:off x="3823855" y="2992356"/>
            <a:ext cx="479440" cy="25554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60616" y="1167670"/>
            <a:ext cx="2134565" cy="68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4.5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579862"/>
            <a:ext cx="5544616" cy="12559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>
            <a:off x="3782291" y="2992356"/>
            <a:ext cx="521004" cy="1783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55240" y="1131590"/>
            <a:ext cx="2134565" cy="7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5.5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>
            <a:off x="3740727" y="2992356"/>
            <a:ext cx="562568" cy="8335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55240" y="1095670"/>
            <a:ext cx="2134565" cy="75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>
            <a:off x="3746665" y="2992356"/>
            <a:ext cx="556630" cy="1210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55240" y="1059670"/>
            <a:ext cx="2134565" cy="79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 flipV="1">
            <a:off x="3758540" y="2891642"/>
            <a:ext cx="544755" cy="100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55240" y="1023670"/>
            <a:ext cx="2134565" cy="82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 flipV="1">
            <a:off x="3788229" y="2808514"/>
            <a:ext cx="515067" cy="18384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55240" y="987670"/>
            <a:ext cx="2134565" cy="86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6.5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7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04376" y="2211710"/>
            <a:ext cx="478081" cy="44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右矢印 20">
            <a:hlinkClick r:id="rId6" action="ppaction://hlinksldjump"/>
          </p:cNvPr>
          <p:cNvSpPr/>
          <p:nvPr/>
        </p:nvSpPr>
        <p:spPr>
          <a:xfrm>
            <a:off x="8460432" y="2931790"/>
            <a:ext cx="432048" cy="36004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 flipV="1">
            <a:off x="3823855" y="2719449"/>
            <a:ext cx="479442" cy="27290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55240" y="951670"/>
            <a:ext cx="2134565" cy="9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3" name="表 22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 flipV="1">
            <a:off x="3883231" y="2624447"/>
            <a:ext cx="420066" cy="3679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55240" y="915566"/>
            <a:ext cx="2134565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491880" y="0"/>
            <a:ext cx="143260" cy="1850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 flipV="1">
            <a:off x="3960421" y="2535382"/>
            <a:ext cx="342877" cy="45697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55240" y="878774"/>
            <a:ext cx="2134565" cy="9728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22"/>
          <p:cNvGrpSpPr/>
          <p:nvPr/>
        </p:nvGrpSpPr>
        <p:grpSpPr>
          <a:xfrm>
            <a:off x="2509787" y="1732286"/>
            <a:ext cx="3512129" cy="2063600"/>
            <a:chOff x="2509787" y="1732286"/>
            <a:chExt cx="3512129" cy="2063600"/>
          </a:xfrm>
        </p:grpSpPr>
        <p:pic>
          <p:nvPicPr>
            <p:cNvPr id="39950" name="Picture 14" descr="C:\Users\新見市教育委員会\Desktop\量り.png"/>
            <p:cNvPicPr>
              <a:picLocks noChangeAspect="1" noChangeArrowheads="1"/>
            </p:cNvPicPr>
            <p:nvPr/>
          </p:nvPicPr>
          <p:blipFill>
            <a:blip r:embed="rId2" cstate="print"/>
            <a:srcRect b="81367"/>
            <a:stretch>
              <a:fillRect/>
            </a:stretch>
          </p:blipFill>
          <p:spPr bwMode="auto">
            <a:xfrm>
              <a:off x="2509787" y="1732286"/>
              <a:ext cx="3512129" cy="409989"/>
            </a:xfrm>
            <a:prstGeom prst="rect">
              <a:avLst/>
            </a:prstGeom>
            <a:noFill/>
          </p:spPr>
        </p:pic>
        <p:sp>
          <p:nvSpPr>
            <p:cNvPr id="20" name="台形 19"/>
            <p:cNvSpPr/>
            <p:nvPr/>
          </p:nvSpPr>
          <p:spPr>
            <a:xfrm>
              <a:off x="2771800" y="2067694"/>
              <a:ext cx="3024336" cy="1728192"/>
            </a:xfrm>
            <a:prstGeom prst="trapezoid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/>
          </p:nvSpPr>
          <p:spPr>
            <a:xfrm>
              <a:off x="3550722" y="2248300"/>
              <a:ext cx="1497840" cy="147557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8" name="Picture 4" descr="C:\Users\koji\Desktop\none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99035" y="2013402"/>
              <a:ext cx="1812349" cy="1779605"/>
            </a:xfrm>
            <a:prstGeom prst="rect">
              <a:avLst/>
            </a:prstGeom>
            <a:noFill/>
          </p:spPr>
        </p:pic>
      </p:grpSp>
      <p:cxnSp>
        <p:nvCxnSpPr>
          <p:cNvPr id="19" name="直線矢印コネクタ 18"/>
          <p:cNvCxnSpPr/>
          <p:nvPr/>
        </p:nvCxnSpPr>
        <p:spPr>
          <a:xfrm flipH="1" flipV="1">
            <a:off x="4055423" y="2499756"/>
            <a:ext cx="247875" cy="49260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255240" y="843148"/>
            <a:ext cx="2134565" cy="10085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15"/>
          <p:cNvGrpSpPr/>
          <p:nvPr/>
        </p:nvGrpSpPr>
        <p:grpSpPr>
          <a:xfrm>
            <a:off x="3203848" y="123478"/>
            <a:ext cx="2387478" cy="1728192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U ターン矢印 21">
            <a:hlinkClick r:id="rId4" action="ppaction://hlinksldjump"/>
          </p:cNvPr>
          <p:cNvSpPr/>
          <p:nvPr/>
        </p:nvSpPr>
        <p:spPr>
          <a:xfrm rot="10800000">
            <a:off x="8244408" y="4155926"/>
            <a:ext cx="648072" cy="720080"/>
          </a:xfrm>
          <a:prstGeom prst="utur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3" name="Picture 2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44408" y="3358886"/>
            <a:ext cx="638049" cy="594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1115616" y="3867894"/>
          <a:ext cx="6618076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4487"/>
                <a:gridCol w="626290"/>
                <a:gridCol w="626290"/>
                <a:gridCol w="626290"/>
                <a:gridCol w="626290"/>
                <a:gridCol w="626290"/>
                <a:gridCol w="626290"/>
                <a:gridCol w="626290"/>
                <a:gridCol w="329559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水の量（Ｌ）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000" dirty="0" smtClean="0"/>
                        <a:t>全体の重さ（ｋｇ）</a:t>
                      </a:r>
                      <a:endParaRPr kumimoji="1" lang="ja-JP" altLang="en-US" sz="2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1.5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2.5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6.5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7.5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187624" y="4659982"/>
            <a:ext cx="4320000" cy="3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507854"/>
            <a:ext cx="5544616" cy="13279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右中かっこ 2"/>
          <p:cNvSpPr/>
          <p:nvPr/>
        </p:nvSpPr>
        <p:spPr>
          <a:xfrm>
            <a:off x="5508104" y="4659982"/>
            <a:ext cx="216024" cy="360040"/>
          </a:xfrm>
          <a:prstGeom prst="rightBrace">
            <a:avLst>
              <a:gd name="adj1" fmla="val 2124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796136" y="458797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１ｃ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 rot="16200000">
            <a:off x="3194228" y="2352490"/>
            <a:ext cx="294417" cy="4333335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187624" y="4659982"/>
            <a:ext cx="4320000" cy="3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987824" y="3920738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latin typeface="HGP創英角ｺﾞｼｯｸUB" pitchFamily="50" charset="-128"/>
                <a:ea typeface="HGP創英角ｺﾞｼｯｸUB" pitchFamily="50" charset="-128"/>
              </a:rPr>
              <a:t>□</a:t>
            </a:r>
            <a:r>
              <a:rPr lang="ja-JP" altLang="en-US" sz="2000" dirty="0" err="1" smtClean="0">
                <a:latin typeface="HGP創英角ｺﾞｼｯｸUB" pitchFamily="50" charset="-128"/>
                <a:ea typeface="HGP創英角ｺﾞｼｯｸUB" pitchFamily="50" charset="-128"/>
              </a:rPr>
              <a:t>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テキスト ボックス 33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7" name="右中かっこ 36"/>
          <p:cNvSpPr/>
          <p:nvPr/>
        </p:nvSpPr>
        <p:spPr>
          <a:xfrm>
            <a:off x="5508104" y="4659982"/>
            <a:ext cx="216024" cy="360040"/>
          </a:xfrm>
          <a:prstGeom prst="rightBrace">
            <a:avLst>
              <a:gd name="adj1" fmla="val 2124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796136" y="458797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１ｃ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87824" y="401191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１２ｃ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0" name="右中かっこ 39"/>
          <p:cNvSpPr/>
          <p:nvPr/>
        </p:nvSpPr>
        <p:spPr>
          <a:xfrm rot="16200000">
            <a:off x="3194228" y="2352490"/>
            <a:ext cx="294417" cy="4333335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1187624" y="4659982"/>
            <a:ext cx="4320000" cy="3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>
            <a:off x="1547664" y="4659982"/>
            <a:ext cx="3600000" cy="360000"/>
            <a:chOff x="971895" y="3651870"/>
            <a:chExt cx="7200530" cy="720000"/>
          </a:xfrm>
        </p:grpSpPr>
        <p:cxnSp>
          <p:nvCxnSpPr>
            <p:cNvPr id="7" name="直線コネクタ 6"/>
            <p:cNvCxnSpPr/>
            <p:nvPr/>
          </p:nvCxnSpPr>
          <p:spPr>
            <a:xfrm>
              <a:off x="971895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>
              <a:off x="1691948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>
              <a:off x="2412001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3132054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3852107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>
              <a:off x="4572160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>
              <a:off x="5292213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6012266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6732319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7452372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>
              <a:off x="8172425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テキスト ボックス 19"/>
          <p:cNvSpPr txBox="1"/>
          <p:nvPr/>
        </p:nvSpPr>
        <p:spPr>
          <a:xfrm>
            <a:off x="118762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34786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7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70790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8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06794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9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723915" y="466689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11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076056" y="46599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12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54766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90770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26774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62778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5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98782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6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4355976" y="465998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10 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716016" y="185167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１２</a:t>
            </a:r>
            <a:r>
              <a:rPr kumimoji="1" lang="en-US" altLang="ja-JP" sz="3600" dirty="0" smtClean="0"/>
              <a:t>÷</a:t>
            </a:r>
            <a:r>
              <a:rPr kumimoji="1" lang="ja-JP" altLang="en-US" sz="3600" dirty="0" smtClean="0"/>
              <a:t>１＝１２</a:t>
            </a:r>
            <a:endParaRPr kumimoji="1" lang="ja-JP" alt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7" grpId="0"/>
      <p:bldP spid="48" grpId="0"/>
      <p:bldP spid="49" grpId="0"/>
      <p:bldP spid="51" grpId="0"/>
      <p:bldP spid="52" grpId="0"/>
      <p:bldP spid="54" grpId="0"/>
      <p:bldP spid="55" grpId="0"/>
      <p:bldP spid="56" grpId="0"/>
      <p:bldP spid="57" grpId="0"/>
      <p:bldP spid="58" grpId="0"/>
      <p:bldP spid="61" grpId="0"/>
    </p:bld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187624" y="4659982"/>
            <a:ext cx="4320000" cy="3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4623982"/>
            <a:ext cx="3924000" cy="39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4587982"/>
            <a:ext cx="3600000" cy="43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4551982"/>
            <a:ext cx="3348000" cy="46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4515982"/>
            <a:ext cx="3096000" cy="50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4479982"/>
            <a:ext cx="2880000" cy="54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4443982"/>
            <a:ext cx="2700000" cy="57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187624" y="4371982"/>
            <a:ext cx="2376000" cy="64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435846"/>
            <a:ext cx="5544616" cy="13999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4335982"/>
            <a:ext cx="2268000" cy="68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4299982"/>
            <a:ext cx="2160000" cy="7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63888" y="444395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２ｃ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79712" y="3507854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□</a:t>
            </a:r>
            <a:r>
              <a:rPr lang="ja-JP" altLang="en-US" sz="2000" dirty="0" err="1" smtClean="0">
                <a:latin typeface="HGP創英角ｺﾞｼｯｸUB" pitchFamily="50" charset="-128"/>
                <a:ea typeface="HGP創英角ｺﾞｼｯｸUB" pitchFamily="50" charset="-128"/>
              </a:rPr>
              <a:t>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 rot="16200000">
            <a:off x="2120416" y="3079118"/>
            <a:ext cx="294417" cy="216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>
            <a:off x="3347864" y="4299942"/>
            <a:ext cx="216024" cy="72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4299982"/>
            <a:ext cx="2160000" cy="7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63888" y="444395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２ｃ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51720" y="365187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６ｃ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 rot="16200000">
            <a:off x="2120416" y="3079118"/>
            <a:ext cx="294417" cy="216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>
            <a:off x="3347864" y="4299942"/>
            <a:ext cx="216024" cy="72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0"/>
          <p:cNvGrpSpPr/>
          <p:nvPr/>
        </p:nvGrpSpPr>
        <p:grpSpPr>
          <a:xfrm>
            <a:off x="1187624" y="4299942"/>
            <a:ext cx="2160000" cy="720000"/>
            <a:chOff x="251520" y="3579862"/>
            <a:chExt cx="4320000" cy="1440000"/>
          </a:xfrm>
        </p:grpSpPr>
        <p:cxnSp>
          <p:nvCxnSpPr>
            <p:cNvPr id="11" name="直線コネクタ 10"/>
            <p:cNvCxnSpPr/>
            <p:nvPr/>
          </p:nvCxnSpPr>
          <p:spPr>
            <a:xfrm>
              <a:off x="251520" y="4314229"/>
              <a:ext cx="4320000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グループ化 16"/>
            <p:cNvGrpSpPr/>
            <p:nvPr/>
          </p:nvGrpSpPr>
          <p:grpSpPr>
            <a:xfrm>
              <a:off x="971573" y="3579862"/>
              <a:ext cx="2880212" cy="1440000"/>
              <a:chOff x="971573" y="2859782"/>
              <a:chExt cx="2880212" cy="1440000"/>
            </a:xfrm>
          </p:grpSpPr>
          <p:cxnSp>
            <p:nvCxnSpPr>
              <p:cNvPr id="13" name="直線コネクタ 12"/>
              <p:cNvCxnSpPr/>
              <p:nvPr/>
            </p:nvCxnSpPr>
            <p:spPr>
              <a:xfrm>
                <a:off x="971573" y="2859782"/>
                <a:ext cx="0" cy="1440000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/>
              <p:cNvCxnSpPr/>
              <p:nvPr/>
            </p:nvCxnSpPr>
            <p:spPr>
              <a:xfrm>
                <a:off x="1691626" y="2859782"/>
                <a:ext cx="0" cy="1440000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/>
              <p:cNvCxnSpPr/>
              <p:nvPr/>
            </p:nvCxnSpPr>
            <p:spPr>
              <a:xfrm>
                <a:off x="2411679" y="2859782"/>
                <a:ext cx="0" cy="1440000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/>
              <p:cNvCxnSpPr/>
              <p:nvPr/>
            </p:nvCxnSpPr>
            <p:spPr>
              <a:xfrm>
                <a:off x="3131732" y="2859782"/>
                <a:ext cx="0" cy="1440000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/>
              <p:cNvCxnSpPr/>
              <p:nvPr/>
            </p:nvCxnSpPr>
            <p:spPr>
              <a:xfrm>
                <a:off x="3851785" y="2859782"/>
                <a:ext cx="0" cy="1440000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テキスト ボックス 17"/>
          <p:cNvSpPr txBox="1"/>
          <p:nvPr/>
        </p:nvSpPr>
        <p:spPr>
          <a:xfrm>
            <a:off x="118762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7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54766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8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90770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9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563675" y="466689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11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915816" y="46599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12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54766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90770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26774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62778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5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98782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6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195736" y="465998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10 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8762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716016" y="185167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１２</a:t>
            </a:r>
            <a:r>
              <a:rPr kumimoji="1" lang="en-US" altLang="ja-JP" sz="3600" dirty="0" smtClean="0"/>
              <a:t>÷</a:t>
            </a:r>
            <a:r>
              <a:rPr lang="ja-JP" altLang="en-US" sz="3600" dirty="0" smtClean="0"/>
              <a:t>２</a:t>
            </a:r>
            <a:r>
              <a:rPr kumimoji="1" lang="ja-JP" altLang="en-US" sz="3600" dirty="0" smtClean="0"/>
              <a:t>＝６</a:t>
            </a:r>
            <a:endParaRPr kumimoji="1" lang="ja-JP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</p:bld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4299982"/>
            <a:ext cx="2160000" cy="7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4263982"/>
            <a:ext cx="2052000" cy="75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4227982"/>
            <a:ext cx="1944000" cy="79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4191982"/>
            <a:ext cx="1872000" cy="82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4155982"/>
            <a:ext cx="1800000" cy="86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4119982"/>
            <a:ext cx="1728000" cy="90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4083982"/>
            <a:ext cx="1656000" cy="93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363838"/>
            <a:ext cx="5544616" cy="1471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4047982"/>
            <a:ext cx="1584000" cy="97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4011982"/>
            <a:ext cx="1548000" cy="100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975982"/>
            <a:ext cx="1476000" cy="104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939982"/>
            <a:ext cx="1440000" cy="108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43808" y="4227934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３ｃ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47664" y="3128650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latin typeface="HGP創英角ｺﾞｼｯｸUB" pitchFamily="50" charset="-128"/>
                <a:ea typeface="HGP創英角ｺﾞｼｯｸUB" pitchFamily="50" charset="-128"/>
              </a:rPr>
              <a:t>□</a:t>
            </a:r>
            <a:r>
              <a:rPr lang="ja-JP" altLang="en-US" sz="2000" dirty="0" err="1" smtClean="0">
                <a:latin typeface="HGP創英角ｺﾞｼｯｸUB" pitchFamily="50" charset="-128"/>
                <a:ea typeface="HGP創英角ｺﾞｼｯｸUB" pitchFamily="50" charset="-128"/>
              </a:rPr>
              <a:t>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 rot="16200000">
            <a:off x="1760415" y="3079078"/>
            <a:ext cx="294417" cy="144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>
            <a:off x="2627784" y="3939902"/>
            <a:ext cx="216024" cy="108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939982"/>
            <a:ext cx="1440000" cy="108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43808" y="4227934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３ｃ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47664" y="321982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４ｃ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 rot="16200000">
            <a:off x="1760415" y="3079078"/>
            <a:ext cx="294417" cy="144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>
            <a:off x="2627784" y="3939902"/>
            <a:ext cx="216024" cy="108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90770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7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26774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8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87624" y="4659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9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843595" y="466689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11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195736" y="46599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12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547664" y="39399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07704" y="39399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67744" y="39399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8762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5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54766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6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475656" y="465998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10 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187624" y="39399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1187624" y="3939902"/>
            <a:ext cx="1440000" cy="1080000"/>
            <a:chOff x="251520" y="2859782"/>
            <a:chExt cx="2880000" cy="2160000"/>
          </a:xfrm>
        </p:grpSpPr>
        <p:cxnSp>
          <p:nvCxnSpPr>
            <p:cNvPr id="23" name="直線コネクタ 22"/>
            <p:cNvCxnSpPr/>
            <p:nvPr/>
          </p:nvCxnSpPr>
          <p:spPr>
            <a:xfrm>
              <a:off x="251520" y="3594149"/>
              <a:ext cx="2880000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971573" y="2859782"/>
              <a:ext cx="0" cy="216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1691626" y="2859782"/>
              <a:ext cx="0" cy="216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2411679" y="2859782"/>
              <a:ext cx="0" cy="216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251520" y="4299942"/>
              <a:ext cx="2880000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テキスト ボックス 27"/>
          <p:cNvSpPr txBox="1"/>
          <p:nvPr/>
        </p:nvSpPr>
        <p:spPr>
          <a:xfrm>
            <a:off x="4716016" y="185167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１２</a:t>
            </a:r>
            <a:r>
              <a:rPr kumimoji="1" lang="en-US" altLang="ja-JP" sz="3600" dirty="0" smtClean="0"/>
              <a:t>÷</a:t>
            </a:r>
            <a:r>
              <a:rPr lang="ja-JP" altLang="en-US" sz="3600" dirty="0" smtClean="0"/>
              <a:t>３</a:t>
            </a:r>
            <a:r>
              <a:rPr kumimoji="1" lang="ja-JP" altLang="en-US" sz="3600" dirty="0" smtClean="0"/>
              <a:t>＝</a:t>
            </a:r>
            <a:r>
              <a:rPr lang="ja-JP" altLang="en-US" sz="3600" dirty="0" smtClean="0"/>
              <a:t>４</a:t>
            </a:r>
            <a:endParaRPr kumimoji="1" lang="ja-JP" alt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939982"/>
            <a:ext cx="1440000" cy="108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903982"/>
            <a:ext cx="1368000" cy="111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867982"/>
            <a:ext cx="1332000" cy="115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831982"/>
            <a:ext cx="1296000" cy="118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795982"/>
            <a:ext cx="1260000" cy="122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219822"/>
            <a:ext cx="5544616" cy="1615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759982"/>
            <a:ext cx="1224000" cy="12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723982"/>
            <a:ext cx="1188000" cy="129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687982"/>
            <a:ext cx="1166400" cy="133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651982"/>
            <a:ext cx="1134000" cy="136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615982"/>
            <a:ext cx="1105200" cy="140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579982"/>
            <a:ext cx="1080000" cy="144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75656" y="3003798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HGP創英角ｺﾞｼｯｸUB" pitchFamily="50" charset="-128"/>
                <a:ea typeface="HGP創英角ｺﾞｼｯｸUB" pitchFamily="50" charset="-128"/>
              </a:rPr>
              <a:t>□</a:t>
            </a:r>
            <a:r>
              <a:rPr lang="ja-JP" altLang="en-US" sz="2000" dirty="0" err="1" smtClean="0">
                <a:latin typeface="HGP創英角ｺﾞｼｯｸUB" pitchFamily="50" charset="-128"/>
                <a:ea typeface="HGP創英角ｺﾞｼｯｸUB" pitchFamily="50" charset="-128"/>
              </a:rPr>
              <a:t>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55776" y="408391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r>
              <a:rPr lang="ja-JP" altLang="en-US" sz="2000" dirty="0" err="1" smtClean="0">
                <a:latin typeface="HGP創英角ｺﾞｼｯｸUB" pitchFamily="50" charset="-128"/>
                <a:ea typeface="HGP創英角ｺﾞｼｯｸUB" pitchFamily="50" charset="-128"/>
              </a:rPr>
              <a:t>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右中かっこ 8"/>
          <p:cNvSpPr/>
          <p:nvPr/>
        </p:nvSpPr>
        <p:spPr>
          <a:xfrm>
            <a:off x="2267744" y="3579862"/>
            <a:ext cx="294417" cy="144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 rot="16200000">
            <a:off x="1619612" y="2931850"/>
            <a:ext cx="216024" cy="108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579982"/>
            <a:ext cx="1080000" cy="144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75656" y="300379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３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55776" y="408391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４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右中かっこ 8"/>
          <p:cNvSpPr/>
          <p:nvPr/>
        </p:nvSpPr>
        <p:spPr>
          <a:xfrm>
            <a:off x="2267744" y="3579862"/>
            <a:ext cx="294417" cy="144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 rot="16200000">
            <a:off x="1619612" y="2931850"/>
            <a:ext cx="216024" cy="108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762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7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54766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8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90770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9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475656" y="466689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11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827797" y="466689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12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547664" y="357986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907704" y="357986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87624" y="39399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547664" y="39399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5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907704" y="39399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6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187624" y="357986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115616" y="46599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10 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 rot="5400000">
            <a:off x="1007624" y="3759862"/>
            <a:ext cx="1440000" cy="1080000"/>
            <a:chOff x="251520" y="2859782"/>
            <a:chExt cx="2880000" cy="2160000"/>
          </a:xfrm>
        </p:grpSpPr>
        <p:cxnSp>
          <p:nvCxnSpPr>
            <p:cNvPr id="24" name="直線コネクタ 23"/>
            <p:cNvCxnSpPr/>
            <p:nvPr/>
          </p:nvCxnSpPr>
          <p:spPr>
            <a:xfrm>
              <a:off x="251520" y="3594149"/>
              <a:ext cx="2880000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971573" y="2859782"/>
              <a:ext cx="0" cy="216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1691626" y="2859782"/>
              <a:ext cx="0" cy="216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2411679" y="2859782"/>
              <a:ext cx="0" cy="216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251520" y="4299942"/>
              <a:ext cx="2880000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テキスト ボックス 28"/>
          <p:cNvSpPr txBox="1"/>
          <p:nvPr/>
        </p:nvSpPr>
        <p:spPr>
          <a:xfrm>
            <a:off x="4716016" y="185167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１２</a:t>
            </a:r>
            <a:r>
              <a:rPr kumimoji="1" lang="en-US" altLang="ja-JP" sz="3600" dirty="0" smtClean="0"/>
              <a:t>÷</a:t>
            </a:r>
            <a:r>
              <a:rPr lang="ja-JP" altLang="en-US" sz="3600" dirty="0" smtClean="0"/>
              <a:t>４</a:t>
            </a:r>
            <a:r>
              <a:rPr kumimoji="1" lang="ja-JP" altLang="en-US" sz="3600" dirty="0" smtClean="0"/>
              <a:t>＝</a:t>
            </a:r>
            <a:r>
              <a:rPr lang="ja-JP" altLang="en-US" sz="3600" dirty="0" smtClean="0"/>
              <a:t>３</a:t>
            </a:r>
            <a:endParaRPr kumimoji="1" lang="ja-JP" alt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579982"/>
            <a:ext cx="1080000" cy="144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507982"/>
            <a:ext cx="1026000" cy="151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471982"/>
            <a:ext cx="1004400" cy="154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147814"/>
            <a:ext cx="5544616" cy="1687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399982"/>
            <a:ext cx="957600" cy="16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327982"/>
            <a:ext cx="918000" cy="169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219982"/>
            <a:ext cx="864000" cy="180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9632" y="264375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□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67744" y="386789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５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>
            <a:off x="2051720" y="3219822"/>
            <a:ext cx="294417" cy="180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 rot="16200000">
            <a:off x="1511612" y="2679810"/>
            <a:ext cx="216024" cy="864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219982"/>
            <a:ext cx="864000" cy="180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9632" y="264375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2.4cm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67744" y="386789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５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>
            <a:off x="2051720" y="3219822"/>
            <a:ext cx="294417" cy="180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 rot="16200000">
            <a:off x="1511612" y="2679810"/>
            <a:ext cx="216024" cy="864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716016" y="185167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１２</a:t>
            </a:r>
            <a:r>
              <a:rPr kumimoji="1" lang="en-US" altLang="ja-JP" sz="3600" dirty="0" smtClean="0"/>
              <a:t>÷</a:t>
            </a:r>
            <a:r>
              <a:rPr lang="ja-JP" altLang="en-US" sz="3600" dirty="0" smtClean="0"/>
              <a:t>５</a:t>
            </a:r>
            <a:r>
              <a:rPr kumimoji="1" lang="ja-JP" altLang="en-US" sz="3600" dirty="0" smtClean="0"/>
              <a:t>＝２．４</a:t>
            </a:r>
            <a:endParaRPr kumimoji="1" lang="ja-JP" alt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219982"/>
            <a:ext cx="864000" cy="180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147982"/>
            <a:ext cx="828000" cy="187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075982"/>
            <a:ext cx="799200" cy="194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3003982"/>
            <a:ext cx="770400" cy="201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2931982"/>
            <a:ext cx="741600" cy="208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2859982"/>
            <a:ext cx="720000" cy="21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9632" y="221171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HGP創英角ｺﾞｼｯｸUB" pitchFamily="50" charset="-128"/>
                <a:ea typeface="HGP創英角ｺﾞｼｯｸUB" pitchFamily="50" charset="-128"/>
              </a:rPr>
              <a:t>□</a:t>
            </a:r>
            <a:r>
              <a:rPr lang="ja-JP" altLang="en-US" sz="2000" dirty="0" err="1" smtClean="0">
                <a:latin typeface="HGP創英角ｺﾞｼｯｸUB" pitchFamily="50" charset="-128"/>
                <a:ea typeface="HGP創英角ｺﾞｼｯｸUB" pitchFamily="50" charset="-128"/>
              </a:rPr>
              <a:t>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95736" y="3723878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６ｃ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>
            <a:off x="1907704" y="2859782"/>
            <a:ext cx="294417" cy="216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 rot="16200000">
            <a:off x="1439612" y="2391770"/>
            <a:ext cx="216024" cy="72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075806"/>
            <a:ext cx="5544616" cy="1759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2859982"/>
            <a:ext cx="720000" cy="21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9632" y="221171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２ｃ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95736" y="372387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６ｃ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>
            <a:off x="1907704" y="2859782"/>
            <a:ext cx="294417" cy="216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 rot="16200000">
            <a:off x="1439612" y="2391770"/>
            <a:ext cx="216024" cy="72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187624" y="39399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7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47664" y="39399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8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87624" y="42999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9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123515" y="46599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11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475656" y="46599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12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547664" y="28597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87624" y="321982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547664" y="321982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87624" y="357986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5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547664" y="357986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6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187624" y="28597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475656" y="429994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10 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pSp>
        <p:nvGrpSpPr>
          <p:cNvPr id="30" name="グループ化 29"/>
          <p:cNvGrpSpPr/>
          <p:nvPr/>
        </p:nvGrpSpPr>
        <p:grpSpPr>
          <a:xfrm>
            <a:off x="1187704" y="2859782"/>
            <a:ext cx="720000" cy="2160000"/>
            <a:chOff x="1187704" y="2859782"/>
            <a:chExt cx="720000" cy="2160000"/>
          </a:xfrm>
        </p:grpSpPr>
        <p:cxnSp>
          <p:nvCxnSpPr>
            <p:cNvPr id="24" name="直線コネクタ 23"/>
            <p:cNvCxnSpPr/>
            <p:nvPr/>
          </p:nvCxnSpPr>
          <p:spPr>
            <a:xfrm rot="5400000">
              <a:off x="1547704" y="2859809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rot="5400000">
              <a:off x="1547704" y="3219835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 rot="5400000">
              <a:off x="1547704" y="3579862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 rot="5400000">
              <a:off x="467544" y="3939782"/>
              <a:ext cx="2160000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rot="5400000">
              <a:off x="1547704" y="3939942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 rot="5400000">
              <a:off x="1547704" y="4299969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テキスト ボックス 30"/>
          <p:cNvSpPr txBox="1"/>
          <p:nvPr/>
        </p:nvSpPr>
        <p:spPr>
          <a:xfrm>
            <a:off x="4716016" y="185167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１２</a:t>
            </a:r>
            <a:r>
              <a:rPr kumimoji="1" lang="en-US" altLang="ja-JP" sz="3600" dirty="0" smtClean="0"/>
              <a:t>÷</a:t>
            </a:r>
            <a:r>
              <a:rPr kumimoji="1" lang="ja-JP" altLang="en-US" sz="3600" dirty="0" smtClean="0"/>
              <a:t>６＝２</a:t>
            </a:r>
            <a:endParaRPr kumimoji="1" lang="ja-JP" altLang="en-US" sz="3600" dirty="0"/>
          </a:p>
        </p:txBody>
      </p:sp>
      <p:pic>
        <p:nvPicPr>
          <p:cNvPr id="32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60432" y="3507854"/>
            <a:ext cx="478081" cy="44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右矢印 32">
            <a:hlinkClick r:id="rId4" action="ppaction://hlinksldjump"/>
          </p:cNvPr>
          <p:cNvSpPr/>
          <p:nvPr/>
        </p:nvSpPr>
        <p:spPr>
          <a:xfrm>
            <a:off x="8516488" y="4227934"/>
            <a:ext cx="432048" cy="36004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2859982"/>
            <a:ext cx="720000" cy="21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187624" y="2715982"/>
            <a:ext cx="673200" cy="230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2571982"/>
            <a:ext cx="633600" cy="244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2499982"/>
            <a:ext cx="615600" cy="25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2499982"/>
            <a:ext cx="615600" cy="25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1600" y="192367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1.71…cm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51720" y="350785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７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>
            <a:off x="1808609" y="2508126"/>
            <a:ext cx="294417" cy="252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 rot="16200000">
            <a:off x="1387412" y="2083930"/>
            <a:ext cx="216024" cy="6156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716016" y="1851670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１２</a:t>
            </a:r>
            <a:r>
              <a:rPr kumimoji="1" lang="en-US" altLang="ja-JP" sz="3600" dirty="0" smtClean="0"/>
              <a:t>÷</a:t>
            </a:r>
            <a:r>
              <a:rPr kumimoji="1" lang="ja-JP" altLang="en-US" sz="3600" dirty="0" smtClean="0"/>
              <a:t>７＝</a:t>
            </a:r>
            <a:r>
              <a:rPr kumimoji="1" lang="en-US" altLang="ja-JP" sz="3600" dirty="0" smtClean="0"/>
              <a:t>1.71</a:t>
            </a:r>
            <a:r>
              <a:rPr kumimoji="1" lang="ja-JP" altLang="en-US" sz="3600" dirty="0" smtClean="0"/>
              <a:t>・</a:t>
            </a:r>
            <a:r>
              <a:rPr kumimoji="1" lang="ja-JP" altLang="en-US" sz="3600" dirty="0" smtClean="0"/>
              <a:t>・・</a:t>
            </a:r>
            <a:endParaRPr kumimoji="1" lang="ja-JP" alt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2499982"/>
            <a:ext cx="615600" cy="25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2427982"/>
            <a:ext cx="597600" cy="259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2283982"/>
            <a:ext cx="565200" cy="273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2139982"/>
            <a:ext cx="540000" cy="288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15616" y="156363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1.5cm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51720" y="336383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８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3" name="右中かっこ 12"/>
          <p:cNvSpPr/>
          <p:nvPr/>
        </p:nvSpPr>
        <p:spPr>
          <a:xfrm>
            <a:off x="1743422" y="2127895"/>
            <a:ext cx="294417" cy="288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右中かっこ 13"/>
          <p:cNvSpPr/>
          <p:nvPr/>
        </p:nvSpPr>
        <p:spPr>
          <a:xfrm rot="16200000">
            <a:off x="1349612" y="1761690"/>
            <a:ext cx="216024" cy="54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716016" y="185167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１２</a:t>
            </a:r>
            <a:r>
              <a:rPr kumimoji="1" lang="en-US" altLang="ja-JP" sz="3600" dirty="0" smtClean="0"/>
              <a:t>÷</a:t>
            </a:r>
            <a:r>
              <a:rPr kumimoji="1" lang="ja-JP" altLang="en-US" sz="3600" dirty="0" smtClean="0"/>
              <a:t>８＝１．５</a:t>
            </a:r>
            <a:endParaRPr kumimoji="1" lang="ja-JP" alt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547771"/>
            <a:ext cx="554461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003798"/>
            <a:ext cx="5544616" cy="18320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2139982"/>
            <a:ext cx="540000" cy="288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1934782"/>
            <a:ext cx="504000" cy="3085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1779982"/>
            <a:ext cx="478800" cy="324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43608" y="1203598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1.33…cm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051720" y="314781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９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右中かっこ 8"/>
          <p:cNvSpPr/>
          <p:nvPr/>
        </p:nvSpPr>
        <p:spPr>
          <a:xfrm>
            <a:off x="1683568" y="1768996"/>
            <a:ext cx="294417" cy="324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 rot="16200000">
            <a:off x="1319012" y="1432250"/>
            <a:ext cx="216024" cy="4788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16016" y="1851670"/>
            <a:ext cx="4427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１２</a:t>
            </a:r>
            <a:r>
              <a:rPr kumimoji="1" lang="en-US" altLang="ja-JP" sz="3600" dirty="0" smtClean="0"/>
              <a:t>÷</a:t>
            </a:r>
            <a:r>
              <a:rPr kumimoji="1" lang="ja-JP" altLang="en-US" sz="3600" dirty="0" smtClean="0"/>
              <a:t>９＝１．３３・・・</a:t>
            </a:r>
            <a:endParaRPr kumimoji="1" lang="ja-JP" alt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1779982"/>
            <a:ext cx="478800" cy="324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1707982"/>
            <a:ext cx="468000" cy="331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1419982"/>
            <a:ext cx="432000" cy="360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15616" y="77155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HGP創英角ｺﾞｼｯｸUB" pitchFamily="50" charset="-128"/>
                <a:ea typeface="HGP創英角ｺﾞｼｯｸUB" pitchFamily="50" charset="-128"/>
              </a:rPr>
              <a:t>□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35696" y="2931790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10cm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右中かっこ 8"/>
          <p:cNvSpPr/>
          <p:nvPr/>
        </p:nvSpPr>
        <p:spPr>
          <a:xfrm>
            <a:off x="1619672" y="1419622"/>
            <a:ext cx="294417" cy="360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 rot="16200000">
            <a:off x="1295612" y="1095610"/>
            <a:ext cx="216024" cy="432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1419982"/>
            <a:ext cx="432000" cy="360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15616" y="771550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1.2cm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35696" y="2931790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10cm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右中かっこ 8"/>
          <p:cNvSpPr/>
          <p:nvPr/>
        </p:nvSpPr>
        <p:spPr>
          <a:xfrm>
            <a:off x="1619672" y="1419622"/>
            <a:ext cx="294417" cy="360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 rot="16200000">
            <a:off x="1295612" y="1095610"/>
            <a:ext cx="216024" cy="432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16016" y="185167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１２</a:t>
            </a:r>
            <a:r>
              <a:rPr kumimoji="1" lang="en-US" altLang="ja-JP" sz="3600" dirty="0" smtClean="0"/>
              <a:t>÷</a:t>
            </a:r>
            <a:r>
              <a:rPr lang="ja-JP" altLang="en-US" sz="3600" dirty="0" smtClean="0"/>
              <a:t>１０</a:t>
            </a:r>
            <a:r>
              <a:rPr kumimoji="1" lang="ja-JP" altLang="en-US" sz="3600" dirty="0" smtClean="0"/>
              <a:t>＝１．２</a:t>
            </a:r>
            <a:endParaRPr kumimoji="1" lang="ja-JP" alt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1419982"/>
            <a:ext cx="432000" cy="360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1347982"/>
            <a:ext cx="421200" cy="367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187624" y="1239982"/>
            <a:ext cx="410400" cy="378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931790"/>
            <a:ext cx="5544616" cy="19040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1131982"/>
            <a:ext cx="399600" cy="388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1059982"/>
            <a:ext cx="392400" cy="39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15616" y="411510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1.09…cm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35696" y="2787774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11cm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右中かっこ 8"/>
          <p:cNvSpPr/>
          <p:nvPr/>
        </p:nvSpPr>
        <p:spPr>
          <a:xfrm>
            <a:off x="1589534" y="1052339"/>
            <a:ext cx="294417" cy="396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 rot="16200000">
            <a:off x="1275812" y="755370"/>
            <a:ext cx="216024" cy="3924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16016" y="1851670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１２</a:t>
            </a:r>
            <a:r>
              <a:rPr kumimoji="1" lang="en-US" altLang="ja-JP" sz="3600" dirty="0" smtClean="0"/>
              <a:t>÷</a:t>
            </a:r>
            <a:r>
              <a:rPr kumimoji="1" lang="ja-JP" altLang="en-US" sz="3600" dirty="0" smtClean="0"/>
              <a:t>１１＝１．０９・・・</a:t>
            </a:r>
            <a:endParaRPr kumimoji="1" lang="ja-JP" alt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1059982"/>
            <a:ext cx="392400" cy="39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951982"/>
            <a:ext cx="381600" cy="406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843982"/>
            <a:ext cx="370800" cy="417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771982"/>
            <a:ext cx="363600" cy="424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187624" y="699982"/>
            <a:ext cx="360000" cy="43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右中かっこ 3"/>
          <p:cNvSpPr/>
          <p:nvPr/>
        </p:nvSpPr>
        <p:spPr>
          <a:xfrm rot="16200000">
            <a:off x="1259632" y="411510"/>
            <a:ext cx="216024" cy="360040"/>
          </a:xfrm>
          <a:prstGeom prst="rightBrace">
            <a:avLst>
              <a:gd name="adj1" fmla="val 2124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35696" y="257175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１２ｃ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>
            <a:off x="1547664" y="699542"/>
            <a:ext cx="294417" cy="4333335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15616" y="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>
                <a:latin typeface="HGP創英角ｺﾞｼｯｸUB" pitchFamily="50" charset="-128"/>
                <a:ea typeface="HGP創英角ｺﾞｼｯｸUB" pitchFamily="50" charset="-128"/>
              </a:rPr>
              <a:t>□</a:t>
            </a:r>
            <a:r>
              <a:rPr lang="ja-JP" altLang="en-US" sz="2000" dirty="0" err="1" smtClean="0">
                <a:latin typeface="HGP創英角ｺﾞｼｯｸUB" pitchFamily="50" charset="-128"/>
                <a:ea typeface="HGP創英角ｺﾞｼｯｸUB" pitchFamily="50" charset="-128"/>
              </a:rPr>
              <a:t>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187624" y="699982"/>
            <a:ext cx="360000" cy="43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右中かっこ 3"/>
          <p:cNvSpPr/>
          <p:nvPr/>
        </p:nvSpPr>
        <p:spPr>
          <a:xfrm rot="16200000">
            <a:off x="1259632" y="411510"/>
            <a:ext cx="216024" cy="360040"/>
          </a:xfrm>
          <a:prstGeom prst="rightBrace">
            <a:avLst>
              <a:gd name="adj1" fmla="val 2124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35696" y="257175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１２ｃ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>
            <a:off x="1547664" y="699542"/>
            <a:ext cx="294417" cy="4333335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43608" y="12347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１ｃ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716016" y="185167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/>
              <a:t>１２</a:t>
            </a:r>
            <a:r>
              <a:rPr kumimoji="1" lang="en-US" altLang="ja-JP" sz="3600" dirty="0" smtClean="0"/>
              <a:t>÷</a:t>
            </a:r>
            <a:r>
              <a:rPr lang="ja-JP" altLang="en-US" sz="3600" dirty="0" smtClean="0"/>
              <a:t>１２</a:t>
            </a:r>
            <a:r>
              <a:rPr kumimoji="1" lang="ja-JP" altLang="en-US" sz="3600" dirty="0" smtClean="0"/>
              <a:t>＝１</a:t>
            </a:r>
            <a:endParaRPr kumimoji="1" lang="ja-JP" altLang="en-US" sz="36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87624" y="6995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187624" y="28597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7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87624" y="321982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8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187624" y="357986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9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15616" y="429994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11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115616" y="46599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12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87624" y="10595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2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187624" y="141962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187624" y="177966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187624" y="21397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5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187624" y="249974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6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115616" y="393990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>10 </a:t>
            </a:r>
            <a:endParaRPr kumimoji="1" lang="ja-JP" altLang="en-US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pSp>
        <p:nvGrpSpPr>
          <p:cNvPr id="24" name="グループ化 18"/>
          <p:cNvGrpSpPr/>
          <p:nvPr/>
        </p:nvGrpSpPr>
        <p:grpSpPr>
          <a:xfrm rot="5400000">
            <a:off x="-432376" y="2679582"/>
            <a:ext cx="3600000" cy="360000"/>
            <a:chOff x="971895" y="3651870"/>
            <a:chExt cx="7200530" cy="720000"/>
          </a:xfrm>
        </p:grpSpPr>
        <p:cxnSp>
          <p:nvCxnSpPr>
            <p:cNvPr id="25" name="直線コネクタ 24"/>
            <p:cNvCxnSpPr/>
            <p:nvPr/>
          </p:nvCxnSpPr>
          <p:spPr>
            <a:xfrm>
              <a:off x="971895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1691948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2412001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3132054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3852107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>
              <a:off x="4572160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>
              <a:off x="5292213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>
              <a:off x="6012266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>
              <a:off x="6732319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>
              <a:off x="7452372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>
              <a:off x="8172425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1520" y="4659982"/>
            <a:ext cx="4320000" cy="36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51520" y="4299942"/>
            <a:ext cx="2160000" cy="72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51520" y="3939902"/>
            <a:ext cx="1440000" cy="108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51520" y="3579862"/>
            <a:ext cx="1080000" cy="144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51520" y="2859782"/>
            <a:ext cx="720000" cy="216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51520" y="699542"/>
            <a:ext cx="360000" cy="432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251520" y="3219822"/>
            <a:ext cx="864000" cy="180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51520" y="2499742"/>
            <a:ext cx="615600" cy="252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51520" y="2139702"/>
            <a:ext cx="540000" cy="288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251520" y="1779662"/>
            <a:ext cx="478800" cy="324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51520" y="1419622"/>
            <a:ext cx="432000" cy="360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51520" y="1059582"/>
            <a:ext cx="392400" cy="396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4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8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  <p:bldP spid="6" grpId="0" animBg="1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1520" y="4659982"/>
            <a:ext cx="4320000" cy="36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51520" y="4299942"/>
            <a:ext cx="2160000" cy="72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51520" y="3939902"/>
            <a:ext cx="1440000" cy="108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51520" y="3579862"/>
            <a:ext cx="1080000" cy="144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51520" y="2859782"/>
            <a:ext cx="720000" cy="216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U ターン矢印 7">
            <a:hlinkClick r:id="rId2" action="ppaction://hlinksldjump"/>
          </p:cNvPr>
          <p:cNvSpPr/>
          <p:nvPr/>
        </p:nvSpPr>
        <p:spPr>
          <a:xfrm rot="10800000">
            <a:off x="8172400" y="3147814"/>
            <a:ext cx="648072" cy="720080"/>
          </a:xfrm>
          <a:prstGeom prst="utur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779912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1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0392" y="2283718"/>
            <a:ext cx="710057" cy="661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正方形/長方形 10"/>
          <p:cNvSpPr/>
          <p:nvPr/>
        </p:nvSpPr>
        <p:spPr>
          <a:xfrm>
            <a:off x="251520" y="699542"/>
            <a:ext cx="360000" cy="432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251520" y="3219822"/>
            <a:ext cx="864000" cy="180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51520" y="2499742"/>
            <a:ext cx="615600" cy="252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51520" y="2139702"/>
            <a:ext cx="540000" cy="288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251520" y="1779662"/>
            <a:ext cx="478800" cy="324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51520" y="1419622"/>
            <a:ext cx="432000" cy="360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51520" y="1059582"/>
            <a:ext cx="392400" cy="396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859782"/>
            <a:ext cx="5544616" cy="19760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187624" y="4659982"/>
            <a:ext cx="4320000" cy="3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右中かっこ 36"/>
          <p:cNvSpPr/>
          <p:nvPr/>
        </p:nvSpPr>
        <p:spPr>
          <a:xfrm>
            <a:off x="5508104" y="4659982"/>
            <a:ext cx="216024" cy="360040"/>
          </a:xfrm>
          <a:prstGeom prst="rightBrace">
            <a:avLst>
              <a:gd name="adj1" fmla="val 2124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796136" y="458797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１ｃ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87824" y="401191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１２ｃ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0" name="右中かっこ 39"/>
          <p:cNvSpPr/>
          <p:nvPr/>
        </p:nvSpPr>
        <p:spPr>
          <a:xfrm rot="16200000">
            <a:off x="3194228" y="2352490"/>
            <a:ext cx="294417" cy="4333335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1187624" y="4659982"/>
            <a:ext cx="4320000" cy="3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>
            <a:off x="1547664" y="4659982"/>
            <a:ext cx="3600000" cy="360000"/>
            <a:chOff x="971895" y="3651870"/>
            <a:chExt cx="7200530" cy="720000"/>
          </a:xfrm>
        </p:grpSpPr>
        <p:cxnSp>
          <p:nvCxnSpPr>
            <p:cNvPr id="7" name="直線コネクタ 6"/>
            <p:cNvCxnSpPr/>
            <p:nvPr/>
          </p:nvCxnSpPr>
          <p:spPr>
            <a:xfrm>
              <a:off x="971895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>
              <a:off x="1691948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>
              <a:off x="2412001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3132054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3852107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/>
            <p:cNvCxnSpPr/>
            <p:nvPr/>
          </p:nvCxnSpPr>
          <p:spPr>
            <a:xfrm>
              <a:off x="4572160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/>
            <p:cNvCxnSpPr/>
            <p:nvPr/>
          </p:nvCxnSpPr>
          <p:spPr>
            <a:xfrm>
              <a:off x="5292213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6012266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6732319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7452372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/>
            <p:cNvCxnSpPr/>
            <p:nvPr/>
          </p:nvCxnSpPr>
          <p:spPr>
            <a:xfrm>
              <a:off x="8172425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テキスト ボックス 3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36" name="表 3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 smtClean="0">
                          <a:solidFill>
                            <a:srgbClr val="FF0000"/>
                          </a:solidFill>
                        </a:rPr>
                        <a:t>１</a:t>
                      </a:r>
                      <a:endParaRPr kumimoji="1" lang="ja-JP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kumimoji="1" lang="ja-JP" alt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1187624" y="4659982"/>
            <a:ext cx="4320000" cy="3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4623982"/>
            <a:ext cx="3924000" cy="39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4587982"/>
            <a:ext cx="3600000" cy="43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4551982"/>
            <a:ext cx="3348000" cy="46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4515982"/>
            <a:ext cx="3096000" cy="50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4479982"/>
            <a:ext cx="2880000" cy="54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4443982"/>
            <a:ext cx="2700000" cy="57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187624" y="4371982"/>
            <a:ext cx="2376000" cy="64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715766"/>
            <a:ext cx="5544616" cy="2120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4335982"/>
            <a:ext cx="2268000" cy="68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4299982"/>
            <a:ext cx="2160000" cy="7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63888" y="444395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２ｃ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51720" y="3651870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６ｃ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 rot="16200000">
            <a:off x="2120416" y="3079118"/>
            <a:ext cx="294417" cy="216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>
            <a:off x="3347864" y="4299942"/>
            <a:ext cx="216024" cy="72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0"/>
          <p:cNvGrpSpPr/>
          <p:nvPr/>
        </p:nvGrpSpPr>
        <p:grpSpPr>
          <a:xfrm>
            <a:off x="1187624" y="4299942"/>
            <a:ext cx="2160000" cy="720000"/>
            <a:chOff x="251520" y="3579862"/>
            <a:chExt cx="4320000" cy="1440000"/>
          </a:xfrm>
        </p:grpSpPr>
        <p:cxnSp>
          <p:nvCxnSpPr>
            <p:cNvPr id="11" name="直線コネクタ 10"/>
            <p:cNvCxnSpPr/>
            <p:nvPr/>
          </p:nvCxnSpPr>
          <p:spPr>
            <a:xfrm>
              <a:off x="251520" y="4314229"/>
              <a:ext cx="4320000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グループ化 16"/>
            <p:cNvGrpSpPr/>
            <p:nvPr/>
          </p:nvGrpSpPr>
          <p:grpSpPr>
            <a:xfrm>
              <a:off x="971573" y="3579862"/>
              <a:ext cx="2880212" cy="1440000"/>
              <a:chOff x="971573" y="2859782"/>
              <a:chExt cx="2880212" cy="1440000"/>
            </a:xfrm>
          </p:grpSpPr>
          <p:cxnSp>
            <p:nvCxnSpPr>
              <p:cNvPr id="13" name="直線コネクタ 12"/>
              <p:cNvCxnSpPr/>
              <p:nvPr/>
            </p:nvCxnSpPr>
            <p:spPr>
              <a:xfrm>
                <a:off x="971573" y="2859782"/>
                <a:ext cx="0" cy="1440000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コネクタ 13"/>
              <p:cNvCxnSpPr/>
              <p:nvPr/>
            </p:nvCxnSpPr>
            <p:spPr>
              <a:xfrm>
                <a:off x="1691626" y="2859782"/>
                <a:ext cx="0" cy="1440000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/>
              <p:cNvCxnSpPr/>
              <p:nvPr/>
            </p:nvCxnSpPr>
            <p:spPr>
              <a:xfrm>
                <a:off x="2411679" y="2859782"/>
                <a:ext cx="0" cy="1440000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コネクタ 15"/>
              <p:cNvCxnSpPr/>
              <p:nvPr/>
            </p:nvCxnSpPr>
            <p:spPr>
              <a:xfrm>
                <a:off x="3131732" y="2859782"/>
                <a:ext cx="0" cy="1440000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コネクタ 16"/>
              <p:cNvCxnSpPr/>
              <p:nvPr/>
            </p:nvCxnSpPr>
            <p:spPr>
              <a:xfrm>
                <a:off x="3851785" y="2859782"/>
                <a:ext cx="0" cy="1440000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テキスト ボックス 32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34" name="表 33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２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６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4299982"/>
            <a:ext cx="2160000" cy="7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4263982"/>
            <a:ext cx="2052000" cy="75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4227982"/>
            <a:ext cx="1944000" cy="79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4191982"/>
            <a:ext cx="1872000" cy="82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4155982"/>
            <a:ext cx="1800000" cy="86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4119982"/>
            <a:ext cx="1728000" cy="90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4083982"/>
            <a:ext cx="1656000" cy="93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4047982"/>
            <a:ext cx="1584000" cy="97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643758"/>
            <a:ext cx="5544616" cy="21920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4011982"/>
            <a:ext cx="1548000" cy="100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975982"/>
            <a:ext cx="1476000" cy="104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3939982"/>
            <a:ext cx="1440000" cy="108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43808" y="4227934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３ｃ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47664" y="321982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４ｃ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 rot="16200000">
            <a:off x="1760415" y="3079078"/>
            <a:ext cx="294417" cy="144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>
            <a:off x="2627784" y="3939902"/>
            <a:ext cx="216024" cy="108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1"/>
          <p:cNvGrpSpPr/>
          <p:nvPr/>
        </p:nvGrpSpPr>
        <p:grpSpPr>
          <a:xfrm>
            <a:off x="1187624" y="3939902"/>
            <a:ext cx="1440000" cy="1080000"/>
            <a:chOff x="251520" y="2859782"/>
            <a:chExt cx="2880000" cy="2160000"/>
          </a:xfrm>
        </p:grpSpPr>
        <p:cxnSp>
          <p:nvCxnSpPr>
            <p:cNvPr id="23" name="直線コネクタ 22"/>
            <p:cNvCxnSpPr/>
            <p:nvPr/>
          </p:nvCxnSpPr>
          <p:spPr>
            <a:xfrm>
              <a:off x="251520" y="3594149"/>
              <a:ext cx="2880000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/>
            <p:nvPr/>
          </p:nvCxnSpPr>
          <p:spPr>
            <a:xfrm>
              <a:off x="971573" y="2859782"/>
              <a:ext cx="0" cy="216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1691626" y="2859782"/>
              <a:ext cx="0" cy="216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2411679" y="2859782"/>
              <a:ext cx="0" cy="216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251520" y="4299942"/>
              <a:ext cx="2880000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テキスト ボックス 28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30" name="表 29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３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４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3939982"/>
            <a:ext cx="1440000" cy="108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903982"/>
            <a:ext cx="1368000" cy="111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3867982"/>
            <a:ext cx="1332000" cy="115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831982"/>
            <a:ext cx="1296000" cy="118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3795982"/>
            <a:ext cx="1260000" cy="122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759982"/>
            <a:ext cx="1224000" cy="12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3723982"/>
            <a:ext cx="1188000" cy="129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571750"/>
            <a:ext cx="5544616" cy="22640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687982"/>
            <a:ext cx="1166400" cy="133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3651982"/>
            <a:ext cx="1134000" cy="136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615982"/>
            <a:ext cx="1105200" cy="140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3579982"/>
            <a:ext cx="1080000" cy="144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75656" y="300379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３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55776" y="408391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４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右中かっこ 8"/>
          <p:cNvSpPr/>
          <p:nvPr/>
        </p:nvSpPr>
        <p:spPr>
          <a:xfrm>
            <a:off x="2267744" y="3579862"/>
            <a:ext cx="294417" cy="144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 rot="16200000">
            <a:off x="1619612" y="2931850"/>
            <a:ext cx="216024" cy="108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 rot="5400000">
            <a:off x="1007624" y="3759862"/>
            <a:ext cx="1440000" cy="1080000"/>
            <a:chOff x="251520" y="2859782"/>
            <a:chExt cx="2880000" cy="2160000"/>
          </a:xfrm>
        </p:grpSpPr>
        <p:cxnSp>
          <p:nvCxnSpPr>
            <p:cNvPr id="24" name="直線コネクタ 23"/>
            <p:cNvCxnSpPr/>
            <p:nvPr/>
          </p:nvCxnSpPr>
          <p:spPr>
            <a:xfrm>
              <a:off x="251520" y="3594149"/>
              <a:ext cx="2880000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>
              <a:off x="971573" y="2859782"/>
              <a:ext cx="0" cy="216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1691626" y="2859782"/>
              <a:ext cx="0" cy="216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2411679" y="2859782"/>
              <a:ext cx="0" cy="216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251520" y="4299942"/>
              <a:ext cx="2880000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テキスト ボックス 29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31" name="表 30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４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３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3579982"/>
            <a:ext cx="1080000" cy="144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3507982"/>
            <a:ext cx="1026000" cy="151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471982"/>
            <a:ext cx="1004400" cy="154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399982"/>
            <a:ext cx="957600" cy="16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3327982"/>
            <a:ext cx="918000" cy="169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219982"/>
            <a:ext cx="864000" cy="180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9632" y="264375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2.4cm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67744" y="386789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５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>
            <a:off x="2051720" y="3219822"/>
            <a:ext cx="294417" cy="180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 rot="16200000">
            <a:off x="1511612" y="2679810"/>
            <a:ext cx="216024" cy="864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５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rgbClr val="FF0000"/>
                          </a:solidFill>
                        </a:rPr>
                        <a:t>2.4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499742"/>
            <a:ext cx="5544616" cy="2336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U ターン矢印 16">
            <a:hlinkClick r:id="rId3" action="ppaction://hlinksldjump"/>
          </p:cNvPr>
          <p:cNvSpPr/>
          <p:nvPr/>
        </p:nvSpPr>
        <p:spPr>
          <a:xfrm rot="10800000">
            <a:off x="8100392" y="4011910"/>
            <a:ext cx="648072" cy="720080"/>
          </a:xfrm>
          <a:prstGeom prst="utur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050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00392" y="3075806"/>
            <a:ext cx="710057" cy="661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219982"/>
            <a:ext cx="864000" cy="180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147982"/>
            <a:ext cx="828000" cy="187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075982"/>
            <a:ext cx="799200" cy="194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3003982"/>
            <a:ext cx="770400" cy="201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2931982"/>
            <a:ext cx="741600" cy="208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2859982"/>
            <a:ext cx="720000" cy="21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9632" y="221171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２ｃ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95736" y="372387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６ｃ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>
            <a:off x="1907704" y="2859782"/>
            <a:ext cx="294417" cy="216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 rot="16200000">
            <a:off x="1439612" y="2391770"/>
            <a:ext cx="216024" cy="72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9"/>
          <p:cNvGrpSpPr/>
          <p:nvPr/>
        </p:nvGrpSpPr>
        <p:grpSpPr>
          <a:xfrm>
            <a:off x="1187704" y="2859782"/>
            <a:ext cx="720000" cy="2160000"/>
            <a:chOff x="1187704" y="2859782"/>
            <a:chExt cx="720000" cy="2160000"/>
          </a:xfrm>
        </p:grpSpPr>
        <p:cxnSp>
          <p:nvCxnSpPr>
            <p:cNvPr id="24" name="直線コネクタ 23"/>
            <p:cNvCxnSpPr/>
            <p:nvPr/>
          </p:nvCxnSpPr>
          <p:spPr>
            <a:xfrm rot="5400000">
              <a:off x="1547704" y="2859809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/>
            <p:nvPr/>
          </p:nvCxnSpPr>
          <p:spPr>
            <a:xfrm rot="5400000">
              <a:off x="1547704" y="3219835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 rot="5400000">
              <a:off x="1547704" y="3579862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 rot="5400000">
              <a:off x="467544" y="3939782"/>
              <a:ext cx="2160000" cy="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rot="5400000">
              <a:off x="1547704" y="3939942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 rot="5400000">
              <a:off x="1547704" y="4299969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テキスト ボックス 29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32" name="表 31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６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２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60432" y="3363838"/>
            <a:ext cx="478081" cy="44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右矢印 16">
            <a:hlinkClick r:id="rId4" action="ppaction://hlinksldjump"/>
          </p:cNvPr>
          <p:cNvSpPr/>
          <p:nvPr/>
        </p:nvSpPr>
        <p:spPr>
          <a:xfrm>
            <a:off x="8516488" y="4083918"/>
            <a:ext cx="432048" cy="36004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2859982"/>
            <a:ext cx="720000" cy="21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187624" y="2715982"/>
            <a:ext cx="673200" cy="2304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2571982"/>
            <a:ext cx="633600" cy="244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2499982"/>
            <a:ext cx="615600" cy="25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14017"/>
              <a:gd name="adj2" fmla="val 1797511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547771"/>
            <a:ext cx="554461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 flipV="1">
            <a:off x="7636598" y="466253"/>
            <a:ext cx="574895" cy="10004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2499982"/>
            <a:ext cx="615600" cy="25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1600" y="192367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1.71…cm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51720" y="350785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７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>
            <a:off x="1808609" y="2508126"/>
            <a:ext cx="294417" cy="252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中かっこ 8"/>
          <p:cNvSpPr/>
          <p:nvPr/>
        </p:nvSpPr>
        <p:spPr>
          <a:xfrm rot="16200000">
            <a:off x="1387412" y="2083930"/>
            <a:ext cx="216024" cy="6156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７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rgbClr val="FF0000"/>
                          </a:solidFill>
                        </a:rPr>
                        <a:t>1.7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2499982"/>
            <a:ext cx="615600" cy="25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2427982"/>
            <a:ext cx="597600" cy="259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2283982"/>
            <a:ext cx="565200" cy="273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2139982"/>
            <a:ext cx="540000" cy="288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15616" y="156363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1.5cm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51720" y="336383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８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3" name="右中かっこ 12"/>
          <p:cNvSpPr/>
          <p:nvPr/>
        </p:nvSpPr>
        <p:spPr>
          <a:xfrm>
            <a:off x="1743422" y="2127895"/>
            <a:ext cx="294417" cy="288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右中かっこ 13"/>
          <p:cNvSpPr/>
          <p:nvPr/>
        </p:nvSpPr>
        <p:spPr>
          <a:xfrm rot="16200000">
            <a:off x="1349612" y="1761690"/>
            <a:ext cx="216024" cy="540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８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rgbClr val="FF0000"/>
                          </a:solidFill>
                        </a:rPr>
                        <a:t>1.5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2139982"/>
            <a:ext cx="540000" cy="288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1934782"/>
            <a:ext cx="504000" cy="3085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1779982"/>
            <a:ext cx="478800" cy="324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55576" y="1203598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1.33…cm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051720" y="3147814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９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右中かっこ 8"/>
          <p:cNvSpPr/>
          <p:nvPr/>
        </p:nvSpPr>
        <p:spPr>
          <a:xfrm>
            <a:off x="1683568" y="1768996"/>
            <a:ext cx="294417" cy="324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 rot="16200000">
            <a:off x="1319012" y="1432250"/>
            <a:ext cx="216024" cy="4788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９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rgbClr val="FF0000"/>
                          </a:solidFill>
                        </a:rPr>
                        <a:t>1.3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1779982"/>
            <a:ext cx="478800" cy="324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1707982"/>
            <a:ext cx="468000" cy="331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43290"/>
              <a:gd name="adj2" fmla="val 1834485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443958"/>
            <a:ext cx="5544616" cy="391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 flipV="1">
            <a:off x="7637618" y="512064"/>
            <a:ext cx="687080" cy="94146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1419982"/>
            <a:ext cx="432000" cy="360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15616" y="771550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1.2cm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35696" y="2931790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10cm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右中かっこ 8"/>
          <p:cNvSpPr/>
          <p:nvPr/>
        </p:nvSpPr>
        <p:spPr>
          <a:xfrm>
            <a:off x="1619672" y="1419622"/>
            <a:ext cx="294417" cy="360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 rot="16200000">
            <a:off x="1295612" y="1095610"/>
            <a:ext cx="216024" cy="4320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10</a:t>
                      </a:r>
                      <a:endParaRPr kumimoji="1" lang="ja-JP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1.2</a:t>
                      </a:r>
                      <a:endParaRPr kumimoji="1" lang="ja-JP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1419982"/>
            <a:ext cx="432000" cy="360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1347982"/>
            <a:ext cx="421200" cy="3672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1239982"/>
            <a:ext cx="410400" cy="378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1131982"/>
            <a:ext cx="399600" cy="388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1059982"/>
            <a:ext cx="392400" cy="39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39552" y="411510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1.09…cm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35696" y="2787774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11cm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9" name="右中かっこ 8"/>
          <p:cNvSpPr/>
          <p:nvPr/>
        </p:nvSpPr>
        <p:spPr>
          <a:xfrm>
            <a:off x="1589534" y="1052339"/>
            <a:ext cx="294417" cy="3960000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中かっこ 9"/>
          <p:cNvSpPr/>
          <p:nvPr/>
        </p:nvSpPr>
        <p:spPr>
          <a:xfrm rot="16200000">
            <a:off x="1275812" y="755370"/>
            <a:ext cx="216024" cy="392400"/>
          </a:xfrm>
          <a:prstGeom prst="rightBrace">
            <a:avLst>
              <a:gd name="adj1" fmla="val 4962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rgbClr val="FF0000"/>
                          </a:solidFill>
                        </a:rPr>
                        <a:t>1.09</a:t>
                      </a:r>
                      <a:endParaRPr kumimoji="1" lang="ja-JP" alt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1059982"/>
            <a:ext cx="392400" cy="396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1.09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951982"/>
            <a:ext cx="381600" cy="406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1.09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87624" y="843982"/>
            <a:ext cx="370800" cy="417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1.09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87624" y="771982"/>
            <a:ext cx="363600" cy="4248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1.09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43666"/>
              <a:gd name="adj2" fmla="val 1869164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371950"/>
            <a:ext cx="5544616" cy="4638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 flipV="1">
            <a:off x="7627545" y="588476"/>
            <a:ext cx="787651" cy="87818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187624" y="699982"/>
            <a:ext cx="360000" cy="4320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右中かっこ 3"/>
          <p:cNvSpPr/>
          <p:nvPr/>
        </p:nvSpPr>
        <p:spPr>
          <a:xfrm rot="16200000">
            <a:off x="1259632" y="411510"/>
            <a:ext cx="216024" cy="360040"/>
          </a:xfrm>
          <a:prstGeom prst="rightBrace">
            <a:avLst>
              <a:gd name="adj1" fmla="val 21243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35696" y="257175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１２ｃ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7" name="右中かっこ 6"/>
          <p:cNvSpPr/>
          <p:nvPr/>
        </p:nvSpPr>
        <p:spPr>
          <a:xfrm>
            <a:off x="1547664" y="699542"/>
            <a:ext cx="294417" cy="4333335"/>
          </a:xfrm>
          <a:prstGeom prst="rightBrace">
            <a:avLst>
              <a:gd name="adj1" fmla="val 20756"/>
              <a:gd name="adj2" fmla="val 4898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43608" y="123478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P創英角ｺﾞｼｯｸUB" pitchFamily="50" charset="-128"/>
                <a:ea typeface="HGP創英角ｺﾞｼｯｸUB" pitchFamily="50" charset="-128"/>
              </a:rPr>
              <a:t>１ｃ</a:t>
            </a:r>
            <a:r>
              <a:rPr lang="en-US" altLang="ja-JP" sz="2000" dirty="0" smtClean="0">
                <a:latin typeface="HGP創英角ｺﾞｼｯｸUB" pitchFamily="50" charset="-128"/>
                <a:ea typeface="HGP創英角ｺﾞｼｯｸUB" pitchFamily="50" charset="-128"/>
              </a:rPr>
              <a:t>m</a:t>
            </a:r>
            <a:endParaRPr kumimoji="1" lang="ja-JP" altLang="en-US" sz="20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pSp>
        <p:nvGrpSpPr>
          <p:cNvPr id="2" name="グループ化 18"/>
          <p:cNvGrpSpPr/>
          <p:nvPr/>
        </p:nvGrpSpPr>
        <p:grpSpPr>
          <a:xfrm rot="5400000">
            <a:off x="-432376" y="2679582"/>
            <a:ext cx="3600000" cy="360000"/>
            <a:chOff x="971895" y="3651870"/>
            <a:chExt cx="7200530" cy="720000"/>
          </a:xfrm>
        </p:grpSpPr>
        <p:cxnSp>
          <p:nvCxnSpPr>
            <p:cNvPr id="25" name="直線コネクタ 24"/>
            <p:cNvCxnSpPr/>
            <p:nvPr/>
          </p:nvCxnSpPr>
          <p:spPr>
            <a:xfrm>
              <a:off x="971895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1691948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>
            <a:xfrm>
              <a:off x="2412001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3132054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>
              <a:off x="3852107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>
              <a:off x="4572160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>
              <a:off x="5292213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>
              <a:off x="6012266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>
              <a:off x="6732319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>
              <a:off x="7452372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>
              <a:off x="8172425" y="3651870"/>
              <a:ext cx="0" cy="720000"/>
            </a:xfrm>
            <a:prstGeom prst="line">
              <a:avLst/>
            </a:prstGeom>
            <a:ln w="28575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テキスト ボックス 35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37" name="表 36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1.09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rgbClr val="FF0000"/>
                          </a:solidFill>
                        </a:rPr>
                        <a:t>１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1520" y="4659982"/>
            <a:ext cx="4320000" cy="36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51520" y="4299942"/>
            <a:ext cx="2160000" cy="72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51520" y="3939902"/>
            <a:ext cx="1440000" cy="108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51520" y="3579862"/>
            <a:ext cx="1080000" cy="144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51520" y="2859782"/>
            <a:ext cx="720000" cy="216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51520" y="699542"/>
            <a:ext cx="360000" cy="432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251520" y="3219822"/>
            <a:ext cx="864000" cy="180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51520" y="2499742"/>
            <a:ext cx="615600" cy="252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51520" y="2139702"/>
            <a:ext cx="540000" cy="288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251520" y="1779662"/>
            <a:ext cx="478800" cy="324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51520" y="1419622"/>
            <a:ext cx="432000" cy="360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51520" y="1059582"/>
            <a:ext cx="392400" cy="396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1.09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4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8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  <p:bldP spid="6" grpId="0" animBg="1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51520" y="4659982"/>
            <a:ext cx="4320000" cy="36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51520" y="4299942"/>
            <a:ext cx="2160000" cy="72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251520" y="3939902"/>
            <a:ext cx="1440000" cy="108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51520" y="3579862"/>
            <a:ext cx="1080000" cy="144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51520" y="2859782"/>
            <a:ext cx="720000" cy="216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U ターン矢印 7">
            <a:hlinkClick r:id="rId2" action="ppaction://hlinksldjump"/>
          </p:cNvPr>
          <p:cNvSpPr/>
          <p:nvPr/>
        </p:nvSpPr>
        <p:spPr>
          <a:xfrm rot="10800000">
            <a:off x="8172400" y="3147814"/>
            <a:ext cx="648072" cy="720080"/>
          </a:xfrm>
          <a:prstGeom prst="utur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0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0392" y="2283718"/>
            <a:ext cx="710057" cy="661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正方形/長方形 10"/>
          <p:cNvSpPr/>
          <p:nvPr/>
        </p:nvSpPr>
        <p:spPr>
          <a:xfrm>
            <a:off x="251520" y="699542"/>
            <a:ext cx="360000" cy="432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251520" y="3219822"/>
            <a:ext cx="864000" cy="180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251520" y="2499742"/>
            <a:ext cx="615600" cy="252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51520" y="2139702"/>
            <a:ext cx="540000" cy="288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251520" y="1779662"/>
            <a:ext cx="478800" cy="324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51520" y="1419622"/>
            <a:ext cx="432000" cy="360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51520" y="1059582"/>
            <a:ext cx="392400" cy="3960000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051720" y="339502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 smtClean="0">
                <a:latin typeface="HGP創英角ｺﾞｼｯｸUB" pitchFamily="50" charset="-128"/>
                <a:ea typeface="HGP創英角ｺﾞｼｯｸUB" pitchFamily="50" charset="-128"/>
              </a:rPr>
              <a:t>面積が１２ｃ㎡の長方形</a:t>
            </a:r>
            <a:endParaRPr kumimoji="1" lang="ja-JP" altLang="en-US" sz="32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/>
        </p:nvGraphicFramePr>
        <p:xfrm>
          <a:off x="2051720" y="987574"/>
          <a:ext cx="6931006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18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  <a:gridCol w="4875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縦の長さ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５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７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８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９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pc="0" dirty="0" smtClean="0"/>
                        <a:t>横の長さ</a:t>
                      </a:r>
                      <a:endParaRPr kumimoji="1" lang="ja-JP" altLang="en-US" spc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６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４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３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２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1.2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/>
                        <a:t>1.09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14017"/>
              <a:gd name="adj2" fmla="val 1797511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 flipV="1">
            <a:off x="7636598" y="466253"/>
            <a:ext cx="574895" cy="100040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2771800" y="1779662"/>
            <a:ext cx="360040" cy="3096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2716593" y="1304580"/>
            <a:ext cx="470425" cy="446108"/>
            <a:chOff x="2716593" y="368476"/>
            <a:chExt cx="470425" cy="446108"/>
          </a:xfrm>
        </p:grpSpPr>
        <p:sp>
          <p:nvSpPr>
            <p:cNvPr id="15" name="涙形 14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涙形 15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43290"/>
              <a:gd name="adj2" fmla="val 1834485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 flipV="1">
            <a:off x="7637618" y="512064"/>
            <a:ext cx="687080" cy="94146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2771800" y="1851670"/>
            <a:ext cx="360040" cy="302433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" name="グループ化 22"/>
          <p:cNvGrpSpPr/>
          <p:nvPr/>
        </p:nvGrpSpPr>
        <p:grpSpPr>
          <a:xfrm>
            <a:off x="2716593" y="1376588"/>
            <a:ext cx="470425" cy="446108"/>
            <a:chOff x="2716593" y="368476"/>
            <a:chExt cx="470425" cy="446108"/>
          </a:xfrm>
        </p:grpSpPr>
        <p:sp>
          <p:nvSpPr>
            <p:cNvPr id="24" name="涙形 23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涙形 25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43666"/>
              <a:gd name="adj2" fmla="val 1869164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 flipV="1">
            <a:off x="7627545" y="588476"/>
            <a:ext cx="787651" cy="87818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1923678"/>
            <a:ext cx="360040" cy="295232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21031563">
            <a:off x="2716593" y="1448596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1904680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 flipV="1">
            <a:off x="7632333" y="674483"/>
            <a:ext cx="868871" cy="78961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1995686"/>
            <a:ext cx="360040" cy="288032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21390082">
            <a:off x="2716593" y="1520604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1938887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 flipV="1">
            <a:off x="7627545" y="778598"/>
            <a:ext cx="941560" cy="68353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067694"/>
            <a:ext cx="360040" cy="28083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238206">
            <a:off x="2716593" y="1592612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1978073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 flipV="1">
            <a:off x="7637618" y="882713"/>
            <a:ext cx="1012968" cy="58138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139702"/>
            <a:ext cx="360040" cy="27363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430575">
            <a:off x="2716593" y="1664620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012585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 flipV="1">
            <a:off x="7648190" y="983113"/>
            <a:ext cx="1057109" cy="47569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211710"/>
            <a:ext cx="360040" cy="266429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>
            <a:off x="2716593" y="1736628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443958"/>
            <a:ext cx="5544616" cy="3918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1904680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299942"/>
            <a:ext cx="5544616" cy="5358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 flipV="1">
            <a:off x="7632333" y="674483"/>
            <a:ext cx="868871" cy="78961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045132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 flipV="1">
            <a:off x="7623018" y="1094109"/>
            <a:ext cx="1135137" cy="36802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283718"/>
            <a:ext cx="360040" cy="25922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21142366">
            <a:off x="2716593" y="1808636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081887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 flipV="1">
            <a:off x="7627545" y="1215677"/>
            <a:ext cx="1162323" cy="24645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355726"/>
            <a:ext cx="360040" cy="252028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20576728">
            <a:off x="2716593" y="1880644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117963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 flipV="1">
            <a:off x="7648190" y="1337244"/>
            <a:ext cx="1152249" cy="12157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427734"/>
            <a:ext cx="360040" cy="244827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21150005">
            <a:off x="2716593" y="1952652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155739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48190" y="1458814"/>
            <a:ext cx="1165359" cy="332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499742"/>
            <a:ext cx="360040" cy="237626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202514">
            <a:off x="2716593" y="2024660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9560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48190" y="1458814"/>
            <a:ext cx="1141678" cy="12156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571750"/>
            <a:ext cx="360040" cy="230425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900000">
            <a:off x="2716593" y="2096668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67057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23018" y="1457608"/>
            <a:ext cx="1150994" cy="25491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643758"/>
            <a:ext cx="360040" cy="223224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505903">
            <a:off x="2716593" y="2168676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103395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36598" y="1466661"/>
            <a:ext cx="1105700" cy="36213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715766"/>
            <a:ext cx="360040" cy="21602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>
            <a:off x="2716593" y="2240684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137821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27545" y="1457608"/>
            <a:ext cx="1072469" cy="48218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787774"/>
            <a:ext cx="360040" cy="208823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>
            <a:off x="2716593" y="2312692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172002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32333" y="1453526"/>
            <a:ext cx="1031833" cy="59708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859782"/>
            <a:ext cx="360040" cy="201622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21286706">
            <a:off x="2716593" y="2384700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10215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32333" y="1453526"/>
            <a:ext cx="950352" cy="69214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2931790"/>
            <a:ext cx="360040" cy="194421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20687046">
            <a:off x="2716593" y="2456708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1938887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227934"/>
            <a:ext cx="5544616" cy="6078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 flipV="1">
            <a:off x="7627545" y="778598"/>
            <a:ext cx="941560" cy="68353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45761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32333" y="1453526"/>
            <a:ext cx="868871" cy="77362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2771800" y="3003798"/>
            <a:ext cx="360040" cy="187220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" name="グループ化 22"/>
          <p:cNvGrpSpPr/>
          <p:nvPr/>
        </p:nvGrpSpPr>
        <p:grpSpPr>
          <a:xfrm rot="527042">
            <a:off x="2716593" y="2528716"/>
            <a:ext cx="470425" cy="446108"/>
            <a:chOff x="2716593" y="368476"/>
            <a:chExt cx="470425" cy="446108"/>
          </a:xfrm>
        </p:grpSpPr>
        <p:sp>
          <p:nvSpPr>
            <p:cNvPr id="24" name="涙形 23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涙形 25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84134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32333" y="1453526"/>
            <a:ext cx="792832" cy="88268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3075806"/>
            <a:ext cx="360040" cy="18002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1323071">
            <a:off x="2738894" y="2600724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320041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32333" y="1453526"/>
            <a:ext cx="687802" cy="95922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3147814"/>
            <a:ext cx="360040" cy="172819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1323071">
            <a:off x="2742244" y="2673385"/>
            <a:ext cx="470425" cy="428264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352758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32333" y="1453526"/>
            <a:ext cx="592740" cy="102259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3219822"/>
            <a:ext cx="360040" cy="165618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>
            <a:off x="2719942" y="2745393"/>
            <a:ext cx="470425" cy="428264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392069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32333" y="1453526"/>
            <a:ext cx="470518" cy="107239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3291830"/>
            <a:ext cx="360040" cy="158417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20488604">
            <a:off x="2683627" y="2817401"/>
            <a:ext cx="470425" cy="428264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42662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32333" y="1453526"/>
            <a:ext cx="369988" cy="112582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3363838"/>
            <a:ext cx="360040" cy="151216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 rot="20488604">
            <a:off x="2716850" y="2889913"/>
            <a:ext cx="470425" cy="408797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464421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32333" y="1453526"/>
            <a:ext cx="248421" cy="116282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2771800" y="3435846"/>
            <a:ext cx="360040" cy="144016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18"/>
          <p:cNvGrpSpPr/>
          <p:nvPr/>
        </p:nvGrpSpPr>
        <p:grpSpPr>
          <a:xfrm>
            <a:off x="2716850" y="2961921"/>
            <a:ext cx="470425" cy="408797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501743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32333" y="1453526"/>
            <a:ext cx="126487" cy="118103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2771800" y="3507854"/>
            <a:ext cx="360040" cy="13681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" name="グループ化 22"/>
          <p:cNvGrpSpPr/>
          <p:nvPr/>
        </p:nvGrpSpPr>
        <p:grpSpPr>
          <a:xfrm rot="976455">
            <a:off x="2757575" y="3033929"/>
            <a:ext cx="470425" cy="408797"/>
            <a:chOff x="2716593" y="368476"/>
            <a:chExt cx="470425" cy="446108"/>
          </a:xfrm>
        </p:grpSpPr>
        <p:sp>
          <p:nvSpPr>
            <p:cNvPr id="24" name="涙形 23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涙形 25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5354338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>
            <a:off x="7632333" y="1453526"/>
            <a:ext cx="4265" cy="118555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U ターン矢印 11">
            <a:hlinkClick r:id="rId3" action="ppaction://hlinksldjump"/>
          </p:cNvPr>
          <p:cNvSpPr/>
          <p:nvPr/>
        </p:nvSpPr>
        <p:spPr>
          <a:xfrm rot="10800000">
            <a:off x="8028384" y="4083918"/>
            <a:ext cx="648072" cy="720080"/>
          </a:xfrm>
          <a:prstGeom prst="utur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771800" y="3579862"/>
            <a:ext cx="360040" cy="12961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" name="グループ化 19"/>
          <p:cNvGrpSpPr/>
          <p:nvPr/>
        </p:nvGrpSpPr>
        <p:grpSpPr>
          <a:xfrm rot="21117773">
            <a:off x="2726060" y="3105937"/>
            <a:ext cx="470425" cy="408797"/>
            <a:chOff x="2716593" y="368476"/>
            <a:chExt cx="470425" cy="446108"/>
          </a:xfrm>
        </p:grpSpPr>
        <p:sp>
          <p:nvSpPr>
            <p:cNvPr id="21" name="涙形 20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涙形 21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0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28384" y="3147814"/>
            <a:ext cx="710057" cy="661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 flipH="1" flipV="1">
            <a:off x="4690753" y="486888"/>
            <a:ext cx="11876" cy="143097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882791" y="1779662"/>
            <a:ext cx="360040" cy="3096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6"/>
          <p:cNvGrpSpPr/>
          <p:nvPr/>
        </p:nvGrpSpPr>
        <p:grpSpPr>
          <a:xfrm>
            <a:off x="827584" y="1304580"/>
            <a:ext cx="470425" cy="446108"/>
            <a:chOff x="2716593" y="368476"/>
            <a:chExt cx="470425" cy="446108"/>
          </a:xfrm>
        </p:grpSpPr>
        <p:sp>
          <p:nvSpPr>
            <p:cNvPr id="15" name="涙形 14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涙形 15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endParaRPr kumimoji="1" lang="ja-JP" alt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endParaRPr kumimoji="1" lang="ja-JP" alt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1978073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155926"/>
            <a:ext cx="5544616" cy="679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 flipV="1">
            <a:off x="7637618" y="882713"/>
            <a:ext cx="1012968" cy="58138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75736"/>
              <a:gd name="adj2" fmla="val 1627730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25" name="直線矢印コネクタ 24"/>
          <p:cNvCxnSpPr/>
          <p:nvPr/>
        </p:nvCxnSpPr>
        <p:spPr>
          <a:xfrm flipV="1">
            <a:off x="4702629" y="492826"/>
            <a:ext cx="41563" cy="142504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882791" y="1779662"/>
            <a:ext cx="360040" cy="3096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6"/>
          <p:cNvGrpSpPr/>
          <p:nvPr/>
        </p:nvGrpSpPr>
        <p:grpSpPr>
          <a:xfrm>
            <a:off x="827584" y="1304580"/>
            <a:ext cx="470425" cy="446108"/>
            <a:chOff x="2716593" y="368476"/>
            <a:chExt cx="470425" cy="446108"/>
          </a:xfrm>
        </p:grpSpPr>
        <p:sp>
          <p:nvSpPr>
            <p:cNvPr id="15" name="涙形 14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涙形 15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endParaRPr kumimoji="1" lang="ja-JP" alt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endParaRPr kumimoji="1" lang="ja-JP" alt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75736"/>
              <a:gd name="adj2" fmla="val 1637931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sp>
        <p:nvSpPr>
          <p:cNvPr id="22" name="正方形/長方形 21"/>
          <p:cNvSpPr/>
          <p:nvPr/>
        </p:nvSpPr>
        <p:spPr>
          <a:xfrm>
            <a:off x="882791" y="1851670"/>
            <a:ext cx="360040" cy="302433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22"/>
          <p:cNvGrpSpPr/>
          <p:nvPr/>
        </p:nvGrpSpPr>
        <p:grpSpPr>
          <a:xfrm>
            <a:off x="827584" y="1376588"/>
            <a:ext cx="470425" cy="446108"/>
            <a:chOff x="2716593" y="368476"/>
            <a:chExt cx="470425" cy="446108"/>
          </a:xfrm>
        </p:grpSpPr>
        <p:sp>
          <p:nvSpPr>
            <p:cNvPr id="24" name="涙形 23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涙形 25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11" name="直線矢印コネクタ 10"/>
          <p:cNvCxnSpPr/>
          <p:nvPr/>
        </p:nvCxnSpPr>
        <p:spPr>
          <a:xfrm flipV="1">
            <a:off x="4702629" y="480951"/>
            <a:ext cx="77189" cy="143691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endParaRPr kumimoji="1" lang="ja-JP" alt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endParaRPr kumimoji="1" lang="ja-JP" alt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75554"/>
              <a:gd name="adj2" fmla="val 1651785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882915" y="1923678"/>
            <a:ext cx="360040" cy="295232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21031563">
            <a:off x="827708" y="1455296"/>
            <a:ext cx="470425" cy="446108"/>
            <a:chOff x="2716593" y="368476"/>
            <a:chExt cx="470425" cy="446108"/>
          </a:xfrm>
        </p:grpSpPr>
        <p:sp>
          <p:nvSpPr>
            <p:cNvPr id="20" name="涙形 19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480951"/>
            <a:ext cx="142503" cy="143691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658362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492826"/>
            <a:ext cx="178129" cy="142504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1995686"/>
            <a:ext cx="360040" cy="288032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" name="グループ化 18"/>
          <p:cNvGrpSpPr/>
          <p:nvPr/>
        </p:nvGrpSpPr>
        <p:grpSpPr>
          <a:xfrm rot="20542684">
            <a:off x="827708" y="1513904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676170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510639"/>
            <a:ext cx="243444" cy="140722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067694"/>
            <a:ext cx="360040" cy="280831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21031563">
            <a:off x="827708" y="1585912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9" name="表 18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685168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504701"/>
            <a:ext cx="279070" cy="141316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139702"/>
            <a:ext cx="360040" cy="27363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21352473">
            <a:off x="827708" y="1657920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8" name="表 17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4.4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697888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510639"/>
            <a:ext cx="314696" cy="140722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211710"/>
            <a:ext cx="360040" cy="266429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>
            <a:off x="827708" y="1723998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710208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522514"/>
            <a:ext cx="374072" cy="139535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283718"/>
            <a:ext cx="360040" cy="25922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343018">
            <a:off x="827708" y="1779662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721193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540327"/>
            <a:ext cx="433449" cy="137754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355726"/>
            <a:ext cx="360040" cy="252028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343018">
            <a:off x="827708" y="1887296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4.1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733289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546265"/>
            <a:ext cx="486888" cy="137160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427734"/>
            <a:ext cx="360040" cy="244827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343018">
            <a:off x="827708" y="1959304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012585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011910"/>
            <a:ext cx="5544616" cy="823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 flipV="1">
            <a:off x="7648190" y="983113"/>
            <a:ext cx="1057109" cy="47569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746852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564078"/>
            <a:ext cx="546265" cy="135379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499742"/>
            <a:ext cx="360040" cy="237626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966200">
            <a:off x="827708" y="2031312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762951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587829"/>
            <a:ext cx="599703" cy="133004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571750"/>
            <a:ext cx="360040" cy="230425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966200">
            <a:off x="827709" y="2101957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i="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kumimoji="1" lang="ja-JP" altLang="en-US" sz="28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i="0" dirty="0" smtClean="0">
                          <a:solidFill>
                            <a:srgbClr val="FF0000"/>
                          </a:solidFill>
                        </a:rPr>
                        <a:t>3.8</a:t>
                      </a:r>
                      <a:endParaRPr kumimoji="1" lang="ja-JP" altLang="en-US" sz="28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772701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611579"/>
            <a:ext cx="635329" cy="130629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643758"/>
            <a:ext cx="360040" cy="223224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1530719">
            <a:off x="827709" y="2141160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782959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623455"/>
            <a:ext cx="676893" cy="129441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715766"/>
            <a:ext cx="360040" cy="216024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673405">
            <a:off x="827709" y="2244295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794829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647205"/>
            <a:ext cx="730332" cy="127066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787774"/>
            <a:ext cx="360040" cy="208823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21370836">
            <a:off x="827709" y="2300151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3.5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805744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665018"/>
            <a:ext cx="765958" cy="125285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859782"/>
            <a:ext cx="360040" cy="201622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20607727">
            <a:off x="827709" y="2398501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81918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700644"/>
            <a:ext cx="807522" cy="121722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2931790"/>
            <a:ext cx="360040" cy="194421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20162798">
            <a:off x="827709" y="2427956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831049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724395"/>
            <a:ext cx="837210" cy="119347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3003798"/>
            <a:ext cx="360040" cy="187220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>
            <a:off x="827708" y="2524769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3.2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04376" y="2211710"/>
            <a:ext cx="478081" cy="44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右矢印 12">
            <a:hlinkClick r:id="rId5" action="ppaction://hlinksldjump"/>
          </p:cNvPr>
          <p:cNvSpPr/>
          <p:nvPr/>
        </p:nvSpPr>
        <p:spPr>
          <a:xfrm>
            <a:off x="8460432" y="2931790"/>
            <a:ext cx="432048" cy="36004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84765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771896"/>
            <a:ext cx="902524" cy="114597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3075806"/>
            <a:ext cx="360040" cy="18002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>
            <a:off x="827708" y="2596999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3.2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8554338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789709"/>
            <a:ext cx="908462" cy="112816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3147814"/>
            <a:ext cx="360040" cy="172819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552634">
            <a:off x="827708" y="2660142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8" name="表 17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3.2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2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045132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939902"/>
            <a:ext cx="5544616" cy="895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 flipV="1">
            <a:off x="7623018" y="1094109"/>
            <a:ext cx="1135137" cy="36802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869159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831273"/>
            <a:ext cx="961901" cy="108660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3219822"/>
            <a:ext cx="360040" cy="165618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1185097">
            <a:off x="827708" y="2738941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3.2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2.9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88075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860961"/>
            <a:ext cx="997527" cy="105691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3291830"/>
            <a:ext cx="360040" cy="158417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1185097">
            <a:off x="827708" y="2779356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3.2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2.9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891543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902525"/>
            <a:ext cx="1021277" cy="101534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3363838"/>
            <a:ext cx="360040" cy="151216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 rot="1185097">
            <a:off x="827708" y="2886893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8" name="表 17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3.2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2.9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パイ 9"/>
          <p:cNvSpPr/>
          <p:nvPr/>
        </p:nvSpPr>
        <p:spPr>
          <a:xfrm>
            <a:off x="3090880" y="308758"/>
            <a:ext cx="3235932" cy="3199096"/>
          </a:xfrm>
          <a:prstGeom prst="pie">
            <a:avLst>
              <a:gd name="adj1" fmla="val 16150031"/>
              <a:gd name="adj2" fmla="val 1903374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9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67494"/>
            <a:ext cx="3312368" cy="3269388"/>
          </a:xfrm>
          <a:prstGeom prst="rect">
            <a:avLst/>
          </a:prstGeom>
          <a:noFill/>
        </p:spPr>
      </p:pic>
      <p:cxnSp>
        <p:nvCxnSpPr>
          <p:cNvPr id="11" name="直線矢印コネクタ 10"/>
          <p:cNvCxnSpPr/>
          <p:nvPr/>
        </p:nvCxnSpPr>
        <p:spPr>
          <a:xfrm flipV="1">
            <a:off x="4702629" y="938151"/>
            <a:ext cx="1056903" cy="97972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/>
          <p:cNvSpPr/>
          <p:nvPr/>
        </p:nvSpPr>
        <p:spPr>
          <a:xfrm>
            <a:off x="882915" y="3435846"/>
            <a:ext cx="360040" cy="144016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8"/>
          <p:cNvGrpSpPr/>
          <p:nvPr/>
        </p:nvGrpSpPr>
        <p:grpSpPr>
          <a:xfrm>
            <a:off x="827708" y="2971925"/>
            <a:ext cx="470425" cy="446108"/>
            <a:chOff x="2716593" y="368476"/>
            <a:chExt cx="470425" cy="446108"/>
          </a:xfrm>
        </p:grpSpPr>
        <p:sp>
          <p:nvSpPr>
            <p:cNvPr id="16" name="涙形 15"/>
            <p:cNvSpPr/>
            <p:nvPr/>
          </p:nvSpPr>
          <p:spPr>
            <a:xfrm rot="18902782">
              <a:off x="2716593" y="368476"/>
              <a:ext cx="470425" cy="446108"/>
            </a:xfrm>
            <a:prstGeom prst="teardrop">
              <a:avLst>
                <a:gd name="adj" fmla="val 183776"/>
              </a:avLst>
            </a:prstGeom>
            <a:solidFill>
              <a:srgbClr val="FF00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/>
          </p:nvSpPr>
          <p:spPr>
            <a:xfrm rot="18902782">
              <a:off x="2827413" y="575732"/>
              <a:ext cx="234402" cy="211751"/>
            </a:xfrm>
            <a:prstGeom prst="teardrop">
              <a:avLst>
                <a:gd name="adj" fmla="val 183776"/>
              </a:avLst>
            </a:prstGeom>
            <a:solidFill>
              <a:srgbClr val="FFFF00"/>
            </a:solidFill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5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8384" y="1779662"/>
            <a:ext cx="710057" cy="661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U ターン矢印 17">
            <a:hlinkClick r:id="rId5" action="ppaction://hlinksldjump"/>
          </p:cNvPr>
          <p:cNvSpPr/>
          <p:nvPr/>
        </p:nvSpPr>
        <p:spPr>
          <a:xfrm rot="10800000">
            <a:off x="8028384" y="2715766"/>
            <a:ext cx="648072" cy="720080"/>
          </a:xfrm>
          <a:prstGeom prst="utur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/>
        </p:nvGraphicFramePr>
        <p:xfrm>
          <a:off x="1475656" y="3723878"/>
          <a:ext cx="7488831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697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619509"/>
                <a:gridCol w="339062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時　　間（分）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dirty="0" smtClean="0"/>
                        <a:t>ろうそくの長さ（</a:t>
                      </a:r>
                      <a:r>
                        <a:rPr kumimoji="1" lang="en-US" altLang="ja-JP" sz="1800" dirty="0" smtClean="0"/>
                        <a:t>cm</a:t>
                      </a:r>
                      <a:r>
                        <a:rPr kumimoji="1" lang="ja-JP" altLang="en-US" sz="1800" dirty="0" smtClean="0"/>
                        <a:t>）</a:t>
                      </a:r>
                      <a:endParaRPr kumimoji="1" lang="ja-JP" altLang="en-US" sz="1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1" lang="ja-JP" altLang="en-US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4.4</a:t>
                      </a:r>
                      <a:endParaRPr kumimoji="1" lang="ja-JP" altLang="en-US" sz="28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4.1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3.8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/>
                        <a:t>3.2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2.9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2800" b="1" dirty="0" smtClean="0">
                          <a:solidFill>
                            <a:srgbClr val="FF0000"/>
                          </a:solidFill>
                        </a:rPr>
                        <a:t>2.6</a:t>
                      </a:r>
                      <a:endParaRPr kumimoji="1" lang="ja-JP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081887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795886"/>
            <a:ext cx="5544616" cy="10399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 flipV="1">
            <a:off x="7627545" y="1215677"/>
            <a:ext cx="1162323" cy="24645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117963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723878"/>
            <a:ext cx="5544616" cy="1111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 flipV="1">
            <a:off x="7648190" y="1337244"/>
            <a:ext cx="1152249" cy="12157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155739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651870"/>
            <a:ext cx="5544616" cy="11839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48190" y="1458814"/>
            <a:ext cx="1165359" cy="332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9560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579862"/>
            <a:ext cx="5544616" cy="12559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48190" y="1458814"/>
            <a:ext cx="1141678" cy="12156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67057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507854"/>
            <a:ext cx="5544616" cy="13279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23018" y="1457608"/>
            <a:ext cx="1150994" cy="25491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371950"/>
            <a:ext cx="5544616" cy="4638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103395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435846"/>
            <a:ext cx="5544616" cy="13999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36598" y="1466661"/>
            <a:ext cx="1105700" cy="36213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137821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363838"/>
            <a:ext cx="5544616" cy="1471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27545" y="1457608"/>
            <a:ext cx="1072469" cy="48218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172002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219822"/>
            <a:ext cx="5544616" cy="1615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32333" y="1453526"/>
            <a:ext cx="1031833" cy="59708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10215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147814"/>
            <a:ext cx="5544616" cy="1687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32333" y="1453526"/>
            <a:ext cx="950352" cy="69214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45761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075806"/>
            <a:ext cx="5544616" cy="1759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32333" y="1453526"/>
            <a:ext cx="868871" cy="77362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284134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003798"/>
            <a:ext cx="5544616" cy="18320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32333" y="1453526"/>
            <a:ext cx="792832" cy="88268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320041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931790"/>
            <a:ext cx="5544616" cy="19040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32333" y="1453526"/>
            <a:ext cx="687802" cy="95922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352758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859782"/>
            <a:ext cx="5544616" cy="19760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32333" y="1453526"/>
            <a:ext cx="592740" cy="102259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392069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787774"/>
            <a:ext cx="5544616" cy="2048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32333" y="1453526"/>
            <a:ext cx="470518" cy="107239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42662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715766"/>
            <a:ext cx="5544616" cy="2120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32333" y="1453526"/>
            <a:ext cx="369988" cy="112582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299942"/>
            <a:ext cx="5544616" cy="5358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464421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643758"/>
            <a:ext cx="5544616" cy="21920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32333" y="1453526"/>
            <a:ext cx="248421" cy="116282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501743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571750"/>
            <a:ext cx="5544616" cy="22640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32333" y="1453526"/>
            <a:ext cx="126487" cy="118103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パイ 12"/>
          <p:cNvSpPr/>
          <p:nvPr/>
        </p:nvSpPr>
        <p:spPr>
          <a:xfrm>
            <a:off x="6372199" y="231874"/>
            <a:ext cx="2512493" cy="2483892"/>
          </a:xfrm>
          <a:prstGeom prst="pie">
            <a:avLst>
              <a:gd name="adj1" fmla="val 16228473"/>
              <a:gd name="adj2" fmla="val 5354338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6867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95486"/>
            <a:ext cx="2553412" cy="2520280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2499742"/>
            <a:ext cx="5544616" cy="2336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直線矢印コネクタ 24"/>
          <p:cNvCxnSpPr/>
          <p:nvPr/>
        </p:nvCxnSpPr>
        <p:spPr>
          <a:xfrm>
            <a:off x="7632333" y="1453526"/>
            <a:ext cx="4265" cy="118555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U ターン矢印 11">
            <a:hlinkClick r:id="rId4" action="ppaction://hlinksldjump"/>
          </p:cNvPr>
          <p:cNvSpPr/>
          <p:nvPr/>
        </p:nvSpPr>
        <p:spPr>
          <a:xfrm rot="10800000">
            <a:off x="8028384" y="4083918"/>
            <a:ext cx="648072" cy="720080"/>
          </a:xfrm>
          <a:prstGeom prst="utur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5" name="Picture 2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56376" y="3075806"/>
            <a:ext cx="710057" cy="661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直線矢印コネクタ 22"/>
          <p:cNvCxnSpPr/>
          <p:nvPr/>
        </p:nvCxnSpPr>
        <p:spPr>
          <a:xfrm flipH="1" flipV="1">
            <a:off x="6012160" y="483518"/>
            <a:ext cx="2382" cy="15274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9" name="グループ化 68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22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46" name="直線コネクタ 45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コネクタ 46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コネクタ 47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63430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直線矢印コネクタ 22"/>
          <p:cNvCxnSpPr/>
          <p:nvPr/>
        </p:nvCxnSpPr>
        <p:spPr>
          <a:xfrm flipV="1">
            <a:off x="6014542" y="483518"/>
            <a:ext cx="65624" cy="151217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3651870"/>
            <a:ext cx="2888083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6" name="グループ化 35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7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7" name="直線コネクタ 76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直線コネクタ 77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641265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直線矢印コネクタ 22"/>
          <p:cNvCxnSpPr/>
          <p:nvPr/>
        </p:nvCxnSpPr>
        <p:spPr>
          <a:xfrm flipV="1">
            <a:off x="6014542" y="483518"/>
            <a:ext cx="83437" cy="1512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3556660"/>
            <a:ext cx="2888083" cy="1672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7" name="グループ化 36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8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8" name="直線コネクタ 77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Tm="100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653201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3467595"/>
            <a:ext cx="2888083" cy="255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483518"/>
            <a:ext cx="141634" cy="15274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１</a:t>
                      </a:r>
                      <a:endParaRPr kumimoji="1" lang="en-US" altLang="ja-JP" sz="33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２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6" name="グループ化 35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7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7" name="直線コネクタ 76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直線コネクタ 77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665091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3408219"/>
            <a:ext cx="2888083" cy="31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504701"/>
            <a:ext cx="190315" cy="15062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6" name="グループ化 35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7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7" name="直線コネクタ 76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直線コネクタ 77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676918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3307278"/>
            <a:ext cx="2888083" cy="4162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510639"/>
            <a:ext cx="249692" cy="148487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6" name="グループ化 35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7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7" name="直線コネクタ 76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直線コネクタ 77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692167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3230088"/>
            <a:ext cx="2888083" cy="493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516577"/>
            <a:ext cx="303131" cy="14789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２</a:t>
                      </a:r>
                      <a:endParaRPr kumimoji="1" lang="en-US" altLang="ja-JP" sz="33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４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6" name="グループ化 35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7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7" name="直線コネクタ 76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直線コネクタ 77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227934"/>
            <a:ext cx="5544616" cy="6078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704381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3152900"/>
            <a:ext cx="2888083" cy="570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534390"/>
            <a:ext cx="356570" cy="14611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6" name="グループ化 35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7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7" name="直線コネクタ 76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直線コネクタ 77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715247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3063834"/>
            <a:ext cx="2888083" cy="659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534390"/>
            <a:ext cx="415946" cy="14611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6" name="グループ化 35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7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7" name="直線コネクタ 76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直線コネクタ 77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727730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992582"/>
            <a:ext cx="2888083" cy="7309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552203"/>
            <a:ext cx="463448" cy="145262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３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６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8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9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739411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915392"/>
            <a:ext cx="2888083" cy="8080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575953"/>
            <a:ext cx="499074" cy="141956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750985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826327"/>
            <a:ext cx="2888083" cy="8971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587829"/>
            <a:ext cx="552513" cy="140768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765579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743201"/>
            <a:ext cx="2888083" cy="980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629392"/>
            <a:ext cx="617827" cy="13661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４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８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7784478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671948"/>
            <a:ext cx="2888083" cy="1051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665018"/>
            <a:ext cx="647515" cy="133050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789012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571008"/>
            <a:ext cx="2888083" cy="1152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694706"/>
            <a:ext cx="695016" cy="13008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801952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499756"/>
            <a:ext cx="2888083" cy="12237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736270"/>
            <a:ext cx="730642" cy="12592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５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b="1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815921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410692"/>
            <a:ext cx="2888083" cy="1312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765958"/>
            <a:ext cx="778144" cy="12295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155926"/>
            <a:ext cx="5544616" cy="679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826226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321626"/>
            <a:ext cx="2888083" cy="14018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801584"/>
            <a:ext cx="813770" cy="119393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838393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250374"/>
            <a:ext cx="2888083" cy="14731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819397"/>
            <a:ext cx="855333" cy="117612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６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b="1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5" name="Picture 2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04376" y="2211710"/>
            <a:ext cx="478081" cy="44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右矢印 36">
            <a:hlinkClick r:id="rId6" action="ppaction://hlinksldjump"/>
          </p:cNvPr>
          <p:cNvSpPr/>
          <p:nvPr/>
        </p:nvSpPr>
        <p:spPr>
          <a:xfrm>
            <a:off x="8460432" y="2931790"/>
            <a:ext cx="432048" cy="36004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850171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179122"/>
            <a:ext cx="2888083" cy="15443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855023"/>
            <a:ext cx="908772" cy="11405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8607299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078182"/>
            <a:ext cx="2888083" cy="16453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872836"/>
            <a:ext cx="950336" cy="112268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873211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2006930"/>
            <a:ext cx="2888083" cy="1716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902525"/>
            <a:ext cx="985962" cy="109299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７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b="1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886776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1923678"/>
            <a:ext cx="2888083" cy="179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950026"/>
            <a:ext cx="1021588" cy="104549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0" dirty="0" smtClean="0">
                          <a:solidFill>
                            <a:schemeClr val="tx1"/>
                          </a:solidFill>
                        </a:rPr>
                        <a:t>７</a:t>
                      </a:r>
                      <a:endParaRPr kumimoji="1" lang="ja-JP" altLang="en-US" sz="33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b="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kumimoji="1" lang="ja-JP" altLang="en-US" sz="33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896043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1828800"/>
            <a:ext cx="2888083" cy="1894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985652"/>
            <a:ext cx="1051276" cy="100987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ja-JP" altLang="en-US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７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en-US" altLang="ja-JP" sz="33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907878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1745673"/>
            <a:ext cx="2888083" cy="19778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1021278"/>
            <a:ext cx="1086902" cy="9742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ja-JP" altLang="en-US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７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８</a:t>
                      </a:r>
                      <a:endParaRPr kumimoji="1" lang="en-US" altLang="ja-JP" sz="33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b="1" dirty="0" smtClean="0">
                          <a:solidFill>
                            <a:srgbClr val="FF0000"/>
                          </a:solidFill>
                        </a:rPr>
                        <a:t>16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919397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1680359"/>
            <a:ext cx="2888083" cy="2043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1056904"/>
            <a:ext cx="1122528" cy="93862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ja-JP" altLang="en-US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７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８</a:t>
                      </a:r>
                      <a:endParaRPr kumimoji="1" lang="en-US" altLang="ja-JP" sz="33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b="1" dirty="0" smtClean="0">
                          <a:solidFill>
                            <a:srgbClr val="FF0000"/>
                          </a:solidFill>
                        </a:rPr>
                        <a:t>16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919397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1680359"/>
            <a:ext cx="2888083" cy="2043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1056904"/>
            <a:ext cx="1122528" cy="93862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ja-JP" altLang="en-US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７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ja-JP" altLang="en-US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８</a:t>
                      </a:r>
                      <a:endParaRPr kumimoji="1" lang="en-US" altLang="ja-JP" sz="3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4011910"/>
            <a:ext cx="5544616" cy="823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93262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1585356"/>
            <a:ext cx="2888083" cy="21381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1110343"/>
            <a:ext cx="1146279" cy="88518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ja-JP" altLang="en-US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７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ja-JP" altLang="en-US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８</a:t>
                      </a:r>
                      <a:endParaRPr kumimoji="1" lang="en-US" altLang="ja-JP" sz="3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パイ 65"/>
          <p:cNvSpPr/>
          <p:nvPr/>
        </p:nvSpPr>
        <p:spPr>
          <a:xfrm>
            <a:off x="4297024" y="288378"/>
            <a:ext cx="3416000" cy="3404848"/>
          </a:xfrm>
          <a:prstGeom prst="pie">
            <a:avLst>
              <a:gd name="adj1" fmla="val 16228473"/>
              <a:gd name="adj2" fmla="val 1946115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9698" name="Picture 3" descr="C:\Users\新見市教育委員会\Desktop\non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67494"/>
            <a:ext cx="3493294" cy="344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正方形/長方形 32"/>
          <p:cNvSpPr/>
          <p:nvPr/>
        </p:nvSpPr>
        <p:spPr>
          <a:xfrm>
            <a:off x="1668685" y="1174145"/>
            <a:ext cx="215268" cy="2548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51704" y="1508166"/>
            <a:ext cx="2888083" cy="22153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矢印コネクタ 22"/>
          <p:cNvCxnSpPr/>
          <p:nvPr/>
        </p:nvCxnSpPr>
        <p:spPr>
          <a:xfrm flipV="1">
            <a:off x="6014542" y="1157844"/>
            <a:ext cx="1175967" cy="83768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/>
        </p:nvGraphicFramePr>
        <p:xfrm>
          <a:off x="323528" y="3867894"/>
          <a:ext cx="792088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6224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619269"/>
                <a:gridCol w="331235"/>
              </a:tblGrid>
              <a:tr h="5715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時間（分）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１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en-US" altLang="ja-JP" sz="3300" dirty="0" smtClean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３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４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５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ja-JP" altLang="en-US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７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ja-JP" altLang="en-US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８</a:t>
                      </a:r>
                      <a:endParaRPr kumimoji="1" lang="en-US" altLang="ja-JP" sz="33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b="1" dirty="0" smtClean="0">
                          <a:solidFill>
                            <a:srgbClr val="FF0000"/>
                          </a:solidFill>
                        </a:rPr>
                        <a:t>９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616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dirty="0" smtClean="0"/>
                        <a:t>水の深さ（</a:t>
                      </a:r>
                      <a:r>
                        <a:rPr kumimoji="1" lang="en-US" altLang="ja-JP" sz="2400" dirty="0" smtClean="0"/>
                        <a:t>cm</a:t>
                      </a:r>
                      <a:r>
                        <a:rPr kumimoji="1" lang="ja-JP" altLang="en-US" sz="2400" dirty="0" smtClean="0"/>
                        <a:t>）</a:t>
                      </a:r>
                      <a:endParaRPr kumimoji="1" lang="ja-JP" altLang="en-US" sz="2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２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/>
                        <a:t>４</a:t>
                      </a:r>
                      <a:endParaRPr kumimoji="1" lang="ja-JP" altLang="en-US" sz="33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６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3300" dirty="0" smtClean="0">
                          <a:solidFill>
                            <a:schemeClr val="tx1"/>
                          </a:solidFill>
                        </a:rPr>
                        <a:t>８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33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dist" defTabSz="914400" rtl="0" eaLnBrk="1" latinLnBrk="0" hangingPunct="1"/>
                      <a:r>
                        <a:rPr kumimoji="1" lang="en-US" altLang="ja-JP" sz="33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kumimoji="1" lang="ja-JP" altLang="en-US" sz="3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en-US" altLang="ja-JP" sz="3300" b="1" dirty="0" smtClean="0">
                          <a:solidFill>
                            <a:srgbClr val="FF0000"/>
                          </a:solidFill>
                        </a:rPr>
                        <a:t>18</a:t>
                      </a:r>
                      <a:endParaRPr kumimoji="1" lang="ja-JP" altLang="en-US" sz="33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33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23478"/>
            <a:ext cx="1291828" cy="1065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グループ化 37"/>
          <p:cNvGrpSpPr/>
          <p:nvPr/>
        </p:nvGrpSpPr>
        <p:grpSpPr>
          <a:xfrm>
            <a:off x="755006" y="1131591"/>
            <a:ext cx="2901006" cy="2643486"/>
            <a:chOff x="755006" y="1131591"/>
            <a:chExt cx="2901006" cy="2643486"/>
          </a:xfrm>
        </p:grpSpPr>
        <p:grpSp>
          <p:nvGrpSpPr>
            <p:cNvPr id="3" name="グループ化 16"/>
            <p:cNvGrpSpPr>
              <a:grpSpLocks/>
            </p:cNvGrpSpPr>
            <p:nvPr/>
          </p:nvGrpSpPr>
          <p:grpSpPr bwMode="auto">
            <a:xfrm>
              <a:off x="755006" y="1131591"/>
              <a:ext cx="2880890" cy="2643486"/>
              <a:chOff x="755576" y="2032006"/>
              <a:chExt cx="5544616" cy="2844000"/>
            </a:xfrm>
          </p:grpSpPr>
          <p:cxnSp>
            <p:nvCxnSpPr>
              <p:cNvPr id="79" name="直線コネクタ 78"/>
              <p:cNvCxnSpPr/>
              <p:nvPr/>
            </p:nvCxnSpPr>
            <p:spPr>
              <a:xfrm>
                <a:off x="755576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6299273" y="2032006"/>
                <a:ext cx="0" cy="284400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755576" y="4850090"/>
                <a:ext cx="554369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コネクタ 2"/>
            <p:cNvCxnSpPr/>
            <p:nvPr/>
          </p:nvCxnSpPr>
          <p:spPr bwMode="auto">
            <a:xfrm>
              <a:off x="3493467" y="346954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 bwMode="auto">
            <a:xfrm>
              <a:off x="3419872" y="2485037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 bwMode="auto">
            <a:xfrm>
              <a:off x="3493467" y="322342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 bwMode="auto">
            <a:xfrm>
              <a:off x="3493467" y="297729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>
              <a:off x="3493467" y="273116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 bwMode="auto">
            <a:xfrm>
              <a:off x="3493467" y="22389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 bwMode="auto">
            <a:xfrm>
              <a:off x="3493467" y="199278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 bwMode="auto">
            <a:xfrm>
              <a:off x="3493467" y="174665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 bwMode="auto">
            <a:xfrm>
              <a:off x="3493467" y="150052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2"/>
            <p:cNvCxnSpPr/>
            <p:nvPr/>
          </p:nvCxnSpPr>
          <p:spPr bwMode="auto">
            <a:xfrm>
              <a:off x="3493467" y="3592618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/>
            <p:nvPr/>
          </p:nvCxnSpPr>
          <p:spPr bwMode="auto">
            <a:xfrm>
              <a:off x="3493467" y="334648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/>
            <p:cNvCxnSpPr/>
            <p:nvPr/>
          </p:nvCxnSpPr>
          <p:spPr bwMode="auto">
            <a:xfrm>
              <a:off x="3455896" y="310035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 bwMode="auto">
            <a:xfrm>
              <a:off x="3493467" y="285422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 bwMode="auto">
            <a:xfrm>
              <a:off x="3493467" y="2361973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 bwMode="auto">
            <a:xfrm>
              <a:off x="3493467" y="2115845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 bwMode="auto">
            <a:xfrm>
              <a:off x="3455896" y="1869717"/>
              <a:ext cx="1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>
              <a:off x="3493467" y="162358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>
              <a:off x="3493467" y="260810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>
              <a:off x="3421459" y="1233445"/>
              <a:ext cx="234553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>
              <a:off x="3493467" y="1377461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U ターン矢印 35">
            <a:hlinkClick r:id="rId4" action="ppaction://hlinksldjump"/>
          </p:cNvPr>
          <p:cNvSpPr/>
          <p:nvPr/>
        </p:nvSpPr>
        <p:spPr>
          <a:xfrm rot="10800000">
            <a:off x="8460432" y="4299942"/>
            <a:ext cx="504056" cy="576064"/>
          </a:xfrm>
          <a:prstGeom prst="utur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37" name="Picture 2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8424" y="3507854"/>
            <a:ext cx="632732" cy="589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2320063"/>
            <a:ext cx="2795263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V="1">
            <a:off x="4473019" y="3435846"/>
            <a:ext cx="531029" cy="56594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2283718"/>
            <a:ext cx="2795263" cy="1803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V="1">
            <a:off x="4473019" y="3507854"/>
            <a:ext cx="603037" cy="4939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2211710"/>
            <a:ext cx="2795263" cy="2523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V="1">
            <a:off x="4473019" y="3651870"/>
            <a:ext cx="675045" cy="34992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2139702"/>
            <a:ext cx="2795263" cy="3243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V="1">
            <a:off x="4473019" y="3795886"/>
            <a:ext cx="747053" cy="205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2067694"/>
            <a:ext cx="2795263" cy="3963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V="1">
            <a:off x="4473019" y="3979469"/>
            <a:ext cx="779295" cy="2232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995686"/>
            <a:ext cx="2795263" cy="468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>
            <a:off x="4473019" y="4001795"/>
            <a:ext cx="757349" cy="14592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923678"/>
            <a:ext cx="2795263" cy="5404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>
            <a:off x="4473019" y="4001795"/>
            <a:ext cx="706143" cy="31417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851670"/>
            <a:ext cx="2795263" cy="6124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>
            <a:off x="4473019" y="4001795"/>
            <a:ext cx="625675" cy="47510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79712" y="1635646"/>
            <a:ext cx="252000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55576" y="3939902"/>
            <a:ext cx="5544616" cy="895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866" name="Picture 2" descr="http://illpop.com/img_illust/mini/grocery_a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7494"/>
            <a:ext cx="1746296" cy="1440160"/>
          </a:xfrm>
          <a:prstGeom prst="rect">
            <a:avLst/>
          </a:prstGeom>
          <a:noFill/>
        </p:spPr>
      </p:pic>
      <p:grpSp>
        <p:nvGrpSpPr>
          <p:cNvPr id="2" name="グループ化 16"/>
          <p:cNvGrpSpPr/>
          <p:nvPr/>
        </p:nvGrpSpPr>
        <p:grpSpPr>
          <a:xfrm>
            <a:off x="755576" y="2032006"/>
            <a:ext cx="5544616" cy="2844000"/>
            <a:chOff x="755576" y="2032006"/>
            <a:chExt cx="5544616" cy="2844000"/>
          </a:xfrm>
        </p:grpSpPr>
        <p:cxnSp>
          <p:nvCxnSpPr>
            <p:cNvPr id="10" name="直線コネクタ 9"/>
            <p:cNvCxnSpPr/>
            <p:nvPr/>
          </p:nvCxnSpPr>
          <p:spPr>
            <a:xfrm>
              <a:off x="755576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>
              <a:off x="6300192" y="2032006"/>
              <a:ext cx="0" cy="2844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/>
            <p:cNvCxnSpPr/>
            <p:nvPr/>
          </p:nvCxnSpPr>
          <p:spPr>
            <a:xfrm>
              <a:off x="755576" y="4850296"/>
              <a:ext cx="554461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779662"/>
            <a:ext cx="2795263" cy="684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>
            <a:off x="4473019" y="4001795"/>
            <a:ext cx="494002" cy="61409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707654"/>
            <a:ext cx="2795263" cy="756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>
            <a:off x="4473019" y="4001795"/>
            <a:ext cx="340383" cy="71650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635646"/>
            <a:ext cx="2795263" cy="8284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>
            <a:off x="4469587" y="3994099"/>
            <a:ext cx="182880" cy="77541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563638"/>
            <a:ext cx="2795263" cy="900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>
            <a:off x="4469587" y="3994099"/>
            <a:ext cx="21946" cy="79735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491630"/>
            <a:ext cx="2795263" cy="972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>
            <a:off x="4294022" y="3994099"/>
            <a:ext cx="175565" cy="77541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419622"/>
            <a:ext cx="2795263" cy="1044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>
            <a:off x="4111142" y="3994099"/>
            <a:ext cx="358446" cy="71689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347614"/>
            <a:ext cx="2795263" cy="11164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>
            <a:off x="3957523" y="3994099"/>
            <a:ext cx="512065" cy="60716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275606"/>
            <a:ext cx="2795263" cy="1188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>
            <a:off x="3840480" y="3994099"/>
            <a:ext cx="629109" cy="46085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203598"/>
            <a:ext cx="2795263" cy="12604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>
            <a:off x="3738067" y="3994099"/>
            <a:ext cx="731523" cy="28529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/>
          <p:cNvSpPr/>
          <p:nvPr/>
        </p:nvSpPr>
        <p:spPr>
          <a:xfrm>
            <a:off x="3419872" y="-452586"/>
            <a:ext cx="215268" cy="2780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9950" name="Picture 14" descr="C:\Users\新見市教育委員会\Desktop\量り.png"/>
          <p:cNvPicPr>
            <a:picLocks noChangeAspect="1" noChangeArrowheads="1"/>
          </p:cNvPicPr>
          <p:nvPr/>
        </p:nvPicPr>
        <p:blipFill>
          <a:blip r:embed="rId2" cstate="print"/>
          <a:srcRect b="81367"/>
          <a:stretch>
            <a:fillRect/>
          </a:stretch>
        </p:blipFill>
        <p:spPr bwMode="auto">
          <a:xfrm>
            <a:off x="2138358" y="2301413"/>
            <a:ext cx="4536504" cy="529569"/>
          </a:xfrm>
          <a:prstGeom prst="rect">
            <a:avLst/>
          </a:prstGeom>
          <a:noFill/>
        </p:spPr>
      </p:pic>
      <p:sp>
        <p:nvSpPr>
          <p:cNvPr id="20" name="台形 19"/>
          <p:cNvSpPr/>
          <p:nvPr/>
        </p:nvSpPr>
        <p:spPr>
          <a:xfrm>
            <a:off x="2483768" y="2787774"/>
            <a:ext cx="3960440" cy="2232248"/>
          </a:xfrm>
          <a:prstGeom prst="trapezoi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067174" y="1131590"/>
            <a:ext cx="2795263" cy="13324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5"/>
          <p:cNvGrpSpPr/>
          <p:nvPr/>
        </p:nvGrpSpPr>
        <p:grpSpPr>
          <a:xfrm>
            <a:off x="2992239" y="227068"/>
            <a:ext cx="3126459" cy="2232248"/>
            <a:chOff x="1835696" y="267494"/>
            <a:chExt cx="3126459" cy="2232248"/>
          </a:xfrm>
        </p:grpSpPr>
        <p:sp>
          <p:nvSpPr>
            <p:cNvPr id="13" name="角丸四角形 12"/>
            <p:cNvSpPr/>
            <p:nvPr/>
          </p:nvSpPr>
          <p:spPr>
            <a:xfrm>
              <a:off x="1907704" y="411510"/>
              <a:ext cx="2808312" cy="2088232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1835696" y="267494"/>
              <a:ext cx="2952328" cy="14770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/>
            <p:cNvSpPr/>
            <p:nvPr/>
          </p:nvSpPr>
          <p:spPr>
            <a:xfrm rot="1959692">
              <a:off x="3138902" y="747573"/>
              <a:ext cx="1823253" cy="1173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円/楕円 10"/>
          <p:cNvSpPr/>
          <p:nvPr/>
        </p:nvSpPr>
        <p:spPr>
          <a:xfrm>
            <a:off x="3504464" y="3006789"/>
            <a:ext cx="1944216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koji\Desktop\n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1046" y="2722640"/>
            <a:ext cx="2340951" cy="2309562"/>
          </a:xfrm>
          <a:prstGeom prst="rect">
            <a:avLst/>
          </a:prstGeom>
          <a:noFill/>
        </p:spPr>
      </p:pic>
      <p:cxnSp>
        <p:nvCxnSpPr>
          <p:cNvPr id="19" name="直線矢印コネクタ 18"/>
          <p:cNvCxnSpPr/>
          <p:nvPr/>
        </p:nvCxnSpPr>
        <p:spPr>
          <a:xfrm flipH="1">
            <a:off x="3686861" y="3994099"/>
            <a:ext cx="782730" cy="10972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1469</TotalTime>
  <Words>3866</Words>
  <Application>Microsoft Office PowerPoint</Application>
  <PresentationFormat>画面に合わせる (16:9)</PresentationFormat>
  <Paragraphs>2002</Paragraphs>
  <Slides>344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344</vt:i4>
      </vt:variant>
    </vt:vector>
  </HeadingPairs>
  <TitlesOfParts>
    <vt:vector size="345" baseType="lpstr">
      <vt:lpstr>Office テーマ</vt:lpstr>
      <vt:lpstr>スライド 1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スライド 22</vt:lpstr>
      <vt:lpstr>スライド 23</vt:lpstr>
      <vt:lpstr>スライド 24</vt:lpstr>
      <vt:lpstr>スライド 25</vt:lpstr>
      <vt:lpstr>スライド 26</vt:lpstr>
      <vt:lpstr>スライド 27</vt:lpstr>
      <vt:lpstr>スライド 28</vt:lpstr>
      <vt:lpstr>スライド 29</vt:lpstr>
      <vt:lpstr>スライド 30</vt:lpstr>
      <vt:lpstr>スライド 31</vt:lpstr>
      <vt:lpstr>スライド 32</vt:lpstr>
      <vt:lpstr>スライド 33</vt:lpstr>
      <vt:lpstr>スライド 34</vt:lpstr>
      <vt:lpstr>スライド 35</vt:lpstr>
      <vt:lpstr>スライド 36</vt:lpstr>
      <vt:lpstr>スライド 37</vt:lpstr>
      <vt:lpstr>スライド 38</vt:lpstr>
      <vt:lpstr>スライド 39</vt:lpstr>
      <vt:lpstr>スライド 40</vt:lpstr>
      <vt:lpstr>スライド 41</vt:lpstr>
      <vt:lpstr>スライド 42</vt:lpstr>
      <vt:lpstr>スライド 43</vt:lpstr>
      <vt:lpstr>スライド 44</vt:lpstr>
      <vt:lpstr>スライド 45</vt:lpstr>
      <vt:lpstr>スライド 46</vt:lpstr>
      <vt:lpstr>スライド 47</vt:lpstr>
      <vt:lpstr>スライド 48</vt:lpstr>
      <vt:lpstr>スライド 49</vt:lpstr>
      <vt:lpstr>スライド 50</vt:lpstr>
      <vt:lpstr>スライド 51</vt:lpstr>
      <vt:lpstr>スライド 52</vt:lpstr>
      <vt:lpstr>スライド 53</vt:lpstr>
      <vt:lpstr>スライド 54</vt:lpstr>
      <vt:lpstr>スライド 55</vt:lpstr>
      <vt:lpstr>スライド 56</vt:lpstr>
      <vt:lpstr>スライド 57</vt:lpstr>
      <vt:lpstr>スライド 58</vt:lpstr>
      <vt:lpstr>スライド 59</vt:lpstr>
      <vt:lpstr>スライド 60</vt:lpstr>
      <vt:lpstr>スライド 61</vt:lpstr>
      <vt:lpstr>スライド 62</vt:lpstr>
      <vt:lpstr>スライド 63</vt:lpstr>
      <vt:lpstr>スライド 64</vt:lpstr>
      <vt:lpstr>スライド 65</vt:lpstr>
      <vt:lpstr>スライド 66</vt:lpstr>
      <vt:lpstr>スライド 67</vt:lpstr>
      <vt:lpstr>スライド 68</vt:lpstr>
      <vt:lpstr>スライド 69</vt:lpstr>
      <vt:lpstr>スライド 70</vt:lpstr>
      <vt:lpstr>スライド 71</vt:lpstr>
      <vt:lpstr>スライド 72</vt:lpstr>
      <vt:lpstr>スライド 73</vt:lpstr>
      <vt:lpstr>スライド 74</vt:lpstr>
      <vt:lpstr>スライド 75</vt:lpstr>
      <vt:lpstr>スライド 76</vt:lpstr>
      <vt:lpstr>スライド 77</vt:lpstr>
      <vt:lpstr>スライド 78</vt:lpstr>
      <vt:lpstr>スライド 79</vt:lpstr>
      <vt:lpstr>スライド 80</vt:lpstr>
      <vt:lpstr>スライド 81</vt:lpstr>
      <vt:lpstr>スライド 82</vt:lpstr>
      <vt:lpstr>スライド 83</vt:lpstr>
      <vt:lpstr>スライド 84</vt:lpstr>
      <vt:lpstr>スライド 85</vt:lpstr>
      <vt:lpstr>スライド 86</vt:lpstr>
      <vt:lpstr>スライド 87</vt:lpstr>
      <vt:lpstr>スライド 88</vt:lpstr>
      <vt:lpstr>スライド 89</vt:lpstr>
      <vt:lpstr>スライド 90</vt:lpstr>
      <vt:lpstr>スライド 91</vt:lpstr>
      <vt:lpstr>スライド 92</vt:lpstr>
      <vt:lpstr>スライド 93</vt:lpstr>
      <vt:lpstr>スライド 94</vt:lpstr>
      <vt:lpstr>スライド 95</vt:lpstr>
      <vt:lpstr>スライド 96</vt:lpstr>
      <vt:lpstr>スライド 97</vt:lpstr>
      <vt:lpstr>スライド 98</vt:lpstr>
      <vt:lpstr>スライド 99</vt:lpstr>
      <vt:lpstr>スライド 100</vt:lpstr>
      <vt:lpstr>スライド 101</vt:lpstr>
      <vt:lpstr>スライド 102</vt:lpstr>
      <vt:lpstr>スライド 103</vt:lpstr>
      <vt:lpstr>スライド 104</vt:lpstr>
      <vt:lpstr>スライド 105</vt:lpstr>
      <vt:lpstr>スライド 106</vt:lpstr>
      <vt:lpstr>スライド 107</vt:lpstr>
      <vt:lpstr>スライド 108</vt:lpstr>
      <vt:lpstr>スライド 109</vt:lpstr>
      <vt:lpstr>スライド 110</vt:lpstr>
      <vt:lpstr>スライド 111</vt:lpstr>
      <vt:lpstr>スライド 112</vt:lpstr>
      <vt:lpstr>スライド 113</vt:lpstr>
      <vt:lpstr>スライド 114</vt:lpstr>
      <vt:lpstr>スライド 115</vt:lpstr>
      <vt:lpstr>スライド 116</vt:lpstr>
      <vt:lpstr>スライド 117</vt:lpstr>
      <vt:lpstr>スライド 118</vt:lpstr>
      <vt:lpstr>スライド 119</vt:lpstr>
      <vt:lpstr>スライド 120</vt:lpstr>
      <vt:lpstr>スライド 121</vt:lpstr>
      <vt:lpstr>スライド 122</vt:lpstr>
      <vt:lpstr>スライド 123</vt:lpstr>
      <vt:lpstr>スライド 124</vt:lpstr>
      <vt:lpstr>スライド 125</vt:lpstr>
      <vt:lpstr>スライド 126</vt:lpstr>
      <vt:lpstr>スライド 127</vt:lpstr>
      <vt:lpstr>スライド 128</vt:lpstr>
      <vt:lpstr>スライド 129</vt:lpstr>
      <vt:lpstr>スライド 130</vt:lpstr>
      <vt:lpstr>スライド 131</vt:lpstr>
      <vt:lpstr>スライド 132</vt:lpstr>
      <vt:lpstr>スライド 133</vt:lpstr>
      <vt:lpstr>スライド 134</vt:lpstr>
      <vt:lpstr>スライド 135</vt:lpstr>
      <vt:lpstr>スライド 136</vt:lpstr>
      <vt:lpstr>スライド 137</vt:lpstr>
      <vt:lpstr>スライド 138</vt:lpstr>
      <vt:lpstr>スライド 139</vt:lpstr>
      <vt:lpstr>スライド 140</vt:lpstr>
      <vt:lpstr>スライド 141</vt:lpstr>
      <vt:lpstr>スライド 142</vt:lpstr>
      <vt:lpstr>スライド 143</vt:lpstr>
      <vt:lpstr>スライド 144</vt:lpstr>
      <vt:lpstr>スライド 145</vt:lpstr>
      <vt:lpstr>スライド 146</vt:lpstr>
      <vt:lpstr>スライド 147</vt:lpstr>
      <vt:lpstr>スライド 148</vt:lpstr>
      <vt:lpstr>スライド 149</vt:lpstr>
      <vt:lpstr>スライド 150</vt:lpstr>
      <vt:lpstr>スライド 151</vt:lpstr>
      <vt:lpstr>スライド 152</vt:lpstr>
      <vt:lpstr>スライド 153</vt:lpstr>
      <vt:lpstr>スライド 154</vt:lpstr>
      <vt:lpstr>スライド 155</vt:lpstr>
      <vt:lpstr>スライド 156</vt:lpstr>
      <vt:lpstr>スライド 157</vt:lpstr>
      <vt:lpstr>スライド 158</vt:lpstr>
      <vt:lpstr>スライド 159</vt:lpstr>
      <vt:lpstr>スライド 160</vt:lpstr>
      <vt:lpstr>スライド 161</vt:lpstr>
      <vt:lpstr>スライド 162</vt:lpstr>
      <vt:lpstr>スライド 163</vt:lpstr>
      <vt:lpstr>スライド 164</vt:lpstr>
      <vt:lpstr>スライド 165</vt:lpstr>
      <vt:lpstr>スライド 166</vt:lpstr>
      <vt:lpstr>スライド 167</vt:lpstr>
      <vt:lpstr>スライド 168</vt:lpstr>
      <vt:lpstr>スライド 169</vt:lpstr>
      <vt:lpstr>スライド 170</vt:lpstr>
      <vt:lpstr>スライド 171</vt:lpstr>
      <vt:lpstr>スライド 172</vt:lpstr>
      <vt:lpstr>スライド 173</vt:lpstr>
      <vt:lpstr>スライド 174</vt:lpstr>
      <vt:lpstr>スライド 175</vt:lpstr>
      <vt:lpstr>スライド 176</vt:lpstr>
      <vt:lpstr>スライド 177</vt:lpstr>
      <vt:lpstr>スライド 178</vt:lpstr>
      <vt:lpstr>スライド 179</vt:lpstr>
      <vt:lpstr>スライド 180</vt:lpstr>
      <vt:lpstr>スライド 181</vt:lpstr>
      <vt:lpstr>スライド 182</vt:lpstr>
      <vt:lpstr>スライド 183</vt:lpstr>
      <vt:lpstr>スライド 184</vt:lpstr>
      <vt:lpstr>スライド 185</vt:lpstr>
      <vt:lpstr>スライド 186</vt:lpstr>
      <vt:lpstr>スライド 187</vt:lpstr>
      <vt:lpstr>スライド 188</vt:lpstr>
      <vt:lpstr>スライド 189</vt:lpstr>
      <vt:lpstr>スライド 190</vt:lpstr>
      <vt:lpstr>スライド 191</vt:lpstr>
      <vt:lpstr>スライド 192</vt:lpstr>
      <vt:lpstr>スライド 193</vt:lpstr>
      <vt:lpstr>スライド 194</vt:lpstr>
      <vt:lpstr>スライド 195</vt:lpstr>
      <vt:lpstr>スライド 196</vt:lpstr>
      <vt:lpstr>スライド 197</vt:lpstr>
      <vt:lpstr>スライド 198</vt:lpstr>
      <vt:lpstr>スライド 199</vt:lpstr>
      <vt:lpstr>スライド 200</vt:lpstr>
      <vt:lpstr>スライド 201</vt:lpstr>
      <vt:lpstr>スライド 202</vt:lpstr>
      <vt:lpstr>スライド 203</vt:lpstr>
      <vt:lpstr>スライド 204</vt:lpstr>
      <vt:lpstr>スライド 205</vt:lpstr>
      <vt:lpstr>スライド 206</vt:lpstr>
      <vt:lpstr>スライド 207</vt:lpstr>
      <vt:lpstr>スライド 208</vt:lpstr>
      <vt:lpstr>スライド 209</vt:lpstr>
      <vt:lpstr>スライド 210</vt:lpstr>
      <vt:lpstr>スライド 211</vt:lpstr>
      <vt:lpstr>スライド 212</vt:lpstr>
      <vt:lpstr>スライド 213</vt:lpstr>
      <vt:lpstr>スライド 214</vt:lpstr>
      <vt:lpstr>スライド 215</vt:lpstr>
      <vt:lpstr>スライド 216</vt:lpstr>
      <vt:lpstr>スライド 217</vt:lpstr>
      <vt:lpstr>スライド 218</vt:lpstr>
      <vt:lpstr>スライド 219</vt:lpstr>
      <vt:lpstr>スライド 220</vt:lpstr>
      <vt:lpstr>スライド 221</vt:lpstr>
      <vt:lpstr>スライド 222</vt:lpstr>
      <vt:lpstr>スライド 223</vt:lpstr>
      <vt:lpstr>スライド 224</vt:lpstr>
      <vt:lpstr>スライド 225</vt:lpstr>
      <vt:lpstr>スライド 226</vt:lpstr>
      <vt:lpstr>スライド 227</vt:lpstr>
      <vt:lpstr>スライド 228</vt:lpstr>
      <vt:lpstr>スライド 229</vt:lpstr>
      <vt:lpstr>スライド 230</vt:lpstr>
      <vt:lpstr>スライド 231</vt:lpstr>
      <vt:lpstr>スライド 232</vt:lpstr>
      <vt:lpstr>スライド 233</vt:lpstr>
      <vt:lpstr>スライド 234</vt:lpstr>
      <vt:lpstr>スライド 235</vt:lpstr>
      <vt:lpstr>スライド 236</vt:lpstr>
      <vt:lpstr>スライド 237</vt:lpstr>
      <vt:lpstr>スライド 238</vt:lpstr>
      <vt:lpstr>スライド 239</vt:lpstr>
      <vt:lpstr>スライド 240</vt:lpstr>
      <vt:lpstr>スライド 241</vt:lpstr>
      <vt:lpstr>スライド 242</vt:lpstr>
      <vt:lpstr>スライド 243</vt:lpstr>
      <vt:lpstr>スライド 244</vt:lpstr>
      <vt:lpstr>スライド 245</vt:lpstr>
      <vt:lpstr>スライド 246</vt:lpstr>
      <vt:lpstr>スライド 247</vt:lpstr>
      <vt:lpstr>スライド 248</vt:lpstr>
      <vt:lpstr>スライド 249</vt:lpstr>
      <vt:lpstr>スライド 250</vt:lpstr>
      <vt:lpstr>スライド 251</vt:lpstr>
      <vt:lpstr>スライド 252</vt:lpstr>
      <vt:lpstr>スライド 253</vt:lpstr>
      <vt:lpstr>スライド 254</vt:lpstr>
      <vt:lpstr>スライド 255</vt:lpstr>
      <vt:lpstr>スライド 256</vt:lpstr>
      <vt:lpstr>スライド 257</vt:lpstr>
      <vt:lpstr>スライド 258</vt:lpstr>
      <vt:lpstr>スライド 259</vt:lpstr>
      <vt:lpstr>スライド 260</vt:lpstr>
      <vt:lpstr>スライド 261</vt:lpstr>
      <vt:lpstr>スライド 262</vt:lpstr>
      <vt:lpstr>スライド 263</vt:lpstr>
      <vt:lpstr>スライド 264</vt:lpstr>
      <vt:lpstr>スライド 265</vt:lpstr>
      <vt:lpstr>スライド 266</vt:lpstr>
      <vt:lpstr>スライド 267</vt:lpstr>
      <vt:lpstr>スライド 268</vt:lpstr>
      <vt:lpstr>スライド 269</vt:lpstr>
      <vt:lpstr>スライド 270</vt:lpstr>
      <vt:lpstr>スライド 271</vt:lpstr>
      <vt:lpstr>スライド 272</vt:lpstr>
      <vt:lpstr>スライド 273</vt:lpstr>
      <vt:lpstr>スライド 274</vt:lpstr>
      <vt:lpstr>スライド 275</vt:lpstr>
      <vt:lpstr>スライド 276</vt:lpstr>
      <vt:lpstr>スライド 277</vt:lpstr>
      <vt:lpstr>スライド 278</vt:lpstr>
      <vt:lpstr>スライド 279</vt:lpstr>
      <vt:lpstr>スライド 280</vt:lpstr>
      <vt:lpstr>スライド 281</vt:lpstr>
      <vt:lpstr>スライド 282</vt:lpstr>
      <vt:lpstr>スライド 283</vt:lpstr>
      <vt:lpstr>スライド 284</vt:lpstr>
      <vt:lpstr>スライド 285</vt:lpstr>
      <vt:lpstr>スライド 286</vt:lpstr>
      <vt:lpstr>スライド 287</vt:lpstr>
      <vt:lpstr>スライド 288</vt:lpstr>
      <vt:lpstr>スライド 289</vt:lpstr>
      <vt:lpstr>スライド 290</vt:lpstr>
      <vt:lpstr>スライド 291</vt:lpstr>
      <vt:lpstr>スライド 292</vt:lpstr>
      <vt:lpstr>スライド 293</vt:lpstr>
      <vt:lpstr>スライド 294</vt:lpstr>
      <vt:lpstr>スライド 295</vt:lpstr>
      <vt:lpstr>スライド 296</vt:lpstr>
      <vt:lpstr>スライド 297</vt:lpstr>
      <vt:lpstr>スライド 298</vt:lpstr>
      <vt:lpstr>スライド 299</vt:lpstr>
      <vt:lpstr>スライド 300</vt:lpstr>
      <vt:lpstr>スライド 301</vt:lpstr>
      <vt:lpstr>スライド 302</vt:lpstr>
      <vt:lpstr>スライド 303</vt:lpstr>
      <vt:lpstr>スライド 304</vt:lpstr>
      <vt:lpstr>スライド 305</vt:lpstr>
      <vt:lpstr>スライド 306</vt:lpstr>
      <vt:lpstr>スライド 307</vt:lpstr>
      <vt:lpstr>スライド 308</vt:lpstr>
      <vt:lpstr>スライド 309</vt:lpstr>
      <vt:lpstr>スライド 310</vt:lpstr>
      <vt:lpstr>スライド 311</vt:lpstr>
      <vt:lpstr>スライド 312</vt:lpstr>
      <vt:lpstr>スライド 313</vt:lpstr>
      <vt:lpstr>スライド 314</vt:lpstr>
      <vt:lpstr>スライド 315</vt:lpstr>
      <vt:lpstr>スライド 316</vt:lpstr>
      <vt:lpstr>スライド 317</vt:lpstr>
      <vt:lpstr>スライド 318</vt:lpstr>
      <vt:lpstr>スライド 319</vt:lpstr>
      <vt:lpstr>スライド 320</vt:lpstr>
      <vt:lpstr>スライド 321</vt:lpstr>
      <vt:lpstr>スライド 322</vt:lpstr>
      <vt:lpstr>スライド 323</vt:lpstr>
      <vt:lpstr>スライド 324</vt:lpstr>
      <vt:lpstr>スライド 325</vt:lpstr>
      <vt:lpstr>スライド 326</vt:lpstr>
      <vt:lpstr>スライド 327</vt:lpstr>
      <vt:lpstr>スライド 328</vt:lpstr>
      <vt:lpstr>スライド 329</vt:lpstr>
      <vt:lpstr>スライド 330</vt:lpstr>
      <vt:lpstr>スライド 331</vt:lpstr>
      <vt:lpstr>スライド 332</vt:lpstr>
      <vt:lpstr>スライド 333</vt:lpstr>
      <vt:lpstr>スライド 334</vt:lpstr>
      <vt:lpstr>スライド 335</vt:lpstr>
      <vt:lpstr>スライド 336</vt:lpstr>
      <vt:lpstr>スライド 337</vt:lpstr>
      <vt:lpstr>スライド 338</vt:lpstr>
      <vt:lpstr>スライド 339</vt:lpstr>
      <vt:lpstr>スライド 340</vt:lpstr>
      <vt:lpstr>スライド 341</vt:lpstr>
      <vt:lpstr>スライド 342</vt:lpstr>
      <vt:lpstr>スライド 343</vt:lpstr>
      <vt:lpstr>スライド 344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新見市教育委員会</dc:creator>
  <cp:lastModifiedBy>新見市教育委員会</cp:lastModifiedBy>
  <cp:revision>186</cp:revision>
  <dcterms:created xsi:type="dcterms:W3CDTF">2014-08-08T02:42:13Z</dcterms:created>
  <dcterms:modified xsi:type="dcterms:W3CDTF">2015-10-05T04:54:40Z</dcterms:modified>
</cp:coreProperties>
</file>